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513" r:id="rId4"/>
    <p:sldId id="515" r:id="rId5"/>
    <p:sldId id="514" r:id="rId6"/>
    <p:sldId id="287" r:id="rId7"/>
    <p:sldId id="518" r:id="rId8"/>
    <p:sldId id="519" r:id="rId9"/>
    <p:sldId id="520" r:id="rId10"/>
    <p:sldId id="266" r:id="rId11"/>
    <p:sldId id="267" r:id="rId12"/>
    <p:sldId id="284" r:id="rId13"/>
    <p:sldId id="268" r:id="rId14"/>
    <p:sldId id="269" r:id="rId15"/>
    <p:sldId id="270" r:id="rId16"/>
    <p:sldId id="277" r:id="rId17"/>
    <p:sldId id="271" r:id="rId18"/>
    <p:sldId id="279" r:id="rId19"/>
    <p:sldId id="272" r:id="rId20"/>
    <p:sldId id="276" r:id="rId21"/>
    <p:sldId id="282" r:id="rId22"/>
    <p:sldId id="281" r:id="rId23"/>
    <p:sldId id="283" r:id="rId24"/>
    <p:sldId id="274" r:id="rId25"/>
    <p:sldId id="285" r:id="rId26"/>
    <p:sldId id="263" r:id="rId27"/>
    <p:sldId id="516" r:id="rId28"/>
    <p:sldId id="275" r:id="rId29"/>
    <p:sldId id="522" r:id="rId30"/>
    <p:sldId id="264" r:id="rId31"/>
    <p:sldId id="521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FvVy6r7Ek5Vf/zX8TgP1qpXfR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8"/>
    <p:restoredTop sz="94679"/>
  </p:normalViewPr>
  <p:slideViewPr>
    <p:cSldViewPr snapToGrid="0">
      <p:cViewPr varScale="1">
        <p:scale>
          <a:sx n="211" d="100"/>
          <a:sy n="211" d="100"/>
        </p:scale>
        <p:origin x="21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313D7E-3461-46BF-9270-B2447DE1EA3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3D3B6E2-886A-407C-92C4-6EAF9DB9B6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Source code that is made available to public</a:t>
          </a:r>
          <a:endParaRPr lang="en-US"/>
        </a:p>
      </dgm:t>
    </dgm:pt>
    <dgm:pt modelId="{8893D3C8-E26A-4014-AA93-9E853B499934}" type="parTrans" cxnId="{4E33887C-A12E-4E9B-9EA0-E20A7512016F}">
      <dgm:prSet/>
      <dgm:spPr/>
      <dgm:t>
        <a:bodyPr/>
        <a:lstStyle/>
        <a:p>
          <a:endParaRPr lang="en-US"/>
        </a:p>
      </dgm:t>
    </dgm:pt>
    <dgm:pt modelId="{47FBD7C1-8E1B-4967-8159-9108F974CE60}" type="sibTrans" cxnId="{4E33887C-A12E-4E9B-9EA0-E20A7512016F}">
      <dgm:prSet/>
      <dgm:spPr/>
      <dgm:t>
        <a:bodyPr/>
        <a:lstStyle/>
        <a:p>
          <a:endParaRPr lang="en-US"/>
        </a:p>
      </dgm:t>
    </dgm:pt>
    <dgm:pt modelId="{C2F3F170-B7E2-43C5-A429-7949C355AF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Decentralized and collaborative</a:t>
          </a:r>
        </a:p>
      </dgm:t>
    </dgm:pt>
    <dgm:pt modelId="{9D658AE6-DD2E-49EF-95B6-8692C4440E0F}" type="parTrans" cxnId="{872115F8-289B-4B16-9E84-97691A5B2B0D}">
      <dgm:prSet/>
      <dgm:spPr/>
      <dgm:t>
        <a:bodyPr/>
        <a:lstStyle/>
        <a:p>
          <a:endParaRPr lang="en-US"/>
        </a:p>
      </dgm:t>
    </dgm:pt>
    <dgm:pt modelId="{158635A1-3BE6-4D71-ADF8-B7102BACA63C}" type="sibTrans" cxnId="{872115F8-289B-4B16-9E84-97691A5B2B0D}">
      <dgm:prSet/>
      <dgm:spPr/>
      <dgm:t>
        <a:bodyPr/>
        <a:lstStyle/>
        <a:p>
          <a:endParaRPr lang="en-US"/>
        </a:p>
      </dgm:t>
    </dgm:pt>
    <dgm:pt modelId="{FFDCDDF5-2CCC-4DFF-9937-0946A3D9BB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Allow anyone to study, modify, enhance or re-engineer a program’s code and distribute under a permissive license</a:t>
          </a:r>
          <a:endParaRPr lang="en-US"/>
        </a:p>
      </dgm:t>
    </dgm:pt>
    <dgm:pt modelId="{0ED88300-9049-466B-8394-30E30A5BDD6E}" type="parTrans" cxnId="{6C9DDEAE-02A5-4EFE-A3D2-C652D8A13AC0}">
      <dgm:prSet/>
      <dgm:spPr/>
      <dgm:t>
        <a:bodyPr/>
        <a:lstStyle/>
        <a:p>
          <a:endParaRPr lang="en-US"/>
        </a:p>
      </dgm:t>
    </dgm:pt>
    <dgm:pt modelId="{BD9519F4-5438-409C-981C-FE63198188A5}" type="sibTrans" cxnId="{6C9DDEAE-02A5-4EFE-A3D2-C652D8A13AC0}">
      <dgm:prSet/>
      <dgm:spPr/>
      <dgm:t>
        <a:bodyPr/>
        <a:lstStyle/>
        <a:p>
          <a:endParaRPr lang="en-US"/>
        </a:p>
      </dgm:t>
    </dgm:pt>
    <dgm:pt modelId="{BCBE1459-9915-4067-B66C-FA3A6559CFD6}" type="pres">
      <dgm:prSet presAssocID="{3D313D7E-3461-46BF-9270-B2447DE1EA38}" presName="root" presStyleCnt="0">
        <dgm:presLayoutVars>
          <dgm:dir/>
          <dgm:resizeHandles val="exact"/>
        </dgm:presLayoutVars>
      </dgm:prSet>
      <dgm:spPr/>
    </dgm:pt>
    <dgm:pt modelId="{D7587E42-256D-4464-B637-46388DA1F835}" type="pres">
      <dgm:prSet presAssocID="{63D3B6E2-886A-407C-92C4-6EAF9DB9B656}" presName="compNode" presStyleCnt="0"/>
      <dgm:spPr/>
    </dgm:pt>
    <dgm:pt modelId="{4F6321DF-07F3-41FD-82E0-C13CFBDD2361}" type="pres">
      <dgm:prSet presAssocID="{63D3B6E2-886A-407C-92C4-6EAF9DB9B6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7AD3606-79FC-4AFC-8099-5C7B6C6E90D5}" type="pres">
      <dgm:prSet presAssocID="{63D3B6E2-886A-407C-92C4-6EAF9DB9B656}" presName="spaceRect" presStyleCnt="0"/>
      <dgm:spPr/>
    </dgm:pt>
    <dgm:pt modelId="{F4005F9D-172E-46C8-98E2-CBF5C7FBA8B0}" type="pres">
      <dgm:prSet presAssocID="{63D3B6E2-886A-407C-92C4-6EAF9DB9B656}" presName="textRect" presStyleLbl="revTx" presStyleIdx="0" presStyleCnt="3">
        <dgm:presLayoutVars>
          <dgm:chMax val="1"/>
          <dgm:chPref val="1"/>
        </dgm:presLayoutVars>
      </dgm:prSet>
      <dgm:spPr/>
    </dgm:pt>
    <dgm:pt modelId="{8FF3940E-8015-4AB9-A8B6-A74083A95C1D}" type="pres">
      <dgm:prSet presAssocID="{47FBD7C1-8E1B-4967-8159-9108F974CE60}" presName="sibTrans" presStyleCnt="0"/>
      <dgm:spPr/>
    </dgm:pt>
    <dgm:pt modelId="{30759618-9901-4440-B7B6-7DC986C6F36F}" type="pres">
      <dgm:prSet presAssocID="{C2F3F170-B7E2-43C5-A429-7949C355AF1D}" presName="compNode" presStyleCnt="0"/>
      <dgm:spPr/>
    </dgm:pt>
    <dgm:pt modelId="{D01369B4-155C-4E37-80C3-11454A0965C5}" type="pres">
      <dgm:prSet presAssocID="{C2F3F170-B7E2-43C5-A429-7949C355AF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796CBDC-08E7-4CBA-BF4C-672E3A447E30}" type="pres">
      <dgm:prSet presAssocID="{C2F3F170-B7E2-43C5-A429-7949C355AF1D}" presName="spaceRect" presStyleCnt="0"/>
      <dgm:spPr/>
    </dgm:pt>
    <dgm:pt modelId="{6C88BDA9-79C3-4DED-91EB-C2BFB834C7C3}" type="pres">
      <dgm:prSet presAssocID="{C2F3F170-B7E2-43C5-A429-7949C355AF1D}" presName="textRect" presStyleLbl="revTx" presStyleIdx="1" presStyleCnt="3">
        <dgm:presLayoutVars>
          <dgm:chMax val="1"/>
          <dgm:chPref val="1"/>
        </dgm:presLayoutVars>
      </dgm:prSet>
      <dgm:spPr/>
    </dgm:pt>
    <dgm:pt modelId="{B6663E00-47EC-4D9A-931F-11710E5EDD5C}" type="pres">
      <dgm:prSet presAssocID="{158635A1-3BE6-4D71-ADF8-B7102BACA63C}" presName="sibTrans" presStyleCnt="0"/>
      <dgm:spPr/>
    </dgm:pt>
    <dgm:pt modelId="{E78F15A6-3B00-47B7-B465-ABF612459E10}" type="pres">
      <dgm:prSet presAssocID="{FFDCDDF5-2CCC-4DFF-9937-0946A3D9BB29}" presName="compNode" presStyleCnt="0"/>
      <dgm:spPr/>
    </dgm:pt>
    <dgm:pt modelId="{F87D27BC-A46D-4C4A-9601-AD04F1C5B18E}" type="pres">
      <dgm:prSet presAssocID="{FFDCDDF5-2CCC-4DFF-9937-0946A3D9BB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6AACA55-BE46-471C-AAA4-9B6C92972473}" type="pres">
      <dgm:prSet presAssocID="{FFDCDDF5-2CCC-4DFF-9937-0946A3D9BB29}" presName="spaceRect" presStyleCnt="0"/>
      <dgm:spPr/>
    </dgm:pt>
    <dgm:pt modelId="{3E37F250-9917-4B1F-B266-C4F3D5862123}" type="pres">
      <dgm:prSet presAssocID="{FFDCDDF5-2CCC-4DFF-9937-0946A3D9BB2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BA4F1F-A980-48C5-B8C7-8311008D8333}" type="presOf" srcId="{3D313D7E-3461-46BF-9270-B2447DE1EA38}" destId="{BCBE1459-9915-4067-B66C-FA3A6559CFD6}" srcOrd="0" destOrd="0" presId="urn:microsoft.com/office/officeart/2018/2/layout/IconLabelList"/>
    <dgm:cxn modelId="{4E33887C-A12E-4E9B-9EA0-E20A7512016F}" srcId="{3D313D7E-3461-46BF-9270-B2447DE1EA38}" destId="{63D3B6E2-886A-407C-92C4-6EAF9DB9B656}" srcOrd="0" destOrd="0" parTransId="{8893D3C8-E26A-4014-AA93-9E853B499934}" sibTransId="{47FBD7C1-8E1B-4967-8159-9108F974CE60}"/>
    <dgm:cxn modelId="{D2E73E96-38F9-4609-AF71-12485B6AD4EC}" type="presOf" srcId="{63D3B6E2-886A-407C-92C4-6EAF9DB9B656}" destId="{F4005F9D-172E-46C8-98E2-CBF5C7FBA8B0}" srcOrd="0" destOrd="0" presId="urn:microsoft.com/office/officeart/2018/2/layout/IconLabelList"/>
    <dgm:cxn modelId="{6C9DDEAE-02A5-4EFE-A3D2-C652D8A13AC0}" srcId="{3D313D7E-3461-46BF-9270-B2447DE1EA38}" destId="{FFDCDDF5-2CCC-4DFF-9937-0946A3D9BB29}" srcOrd="2" destOrd="0" parTransId="{0ED88300-9049-466B-8394-30E30A5BDD6E}" sibTransId="{BD9519F4-5438-409C-981C-FE63198188A5}"/>
    <dgm:cxn modelId="{B34651B1-E972-4B5E-A96E-6EB27D003072}" type="presOf" srcId="{FFDCDDF5-2CCC-4DFF-9937-0946A3D9BB29}" destId="{3E37F250-9917-4B1F-B266-C4F3D5862123}" srcOrd="0" destOrd="0" presId="urn:microsoft.com/office/officeart/2018/2/layout/IconLabelList"/>
    <dgm:cxn modelId="{E8B4DBE8-3DD7-4A01-ADA8-B9EB9C036BB4}" type="presOf" srcId="{C2F3F170-B7E2-43C5-A429-7949C355AF1D}" destId="{6C88BDA9-79C3-4DED-91EB-C2BFB834C7C3}" srcOrd="0" destOrd="0" presId="urn:microsoft.com/office/officeart/2018/2/layout/IconLabelList"/>
    <dgm:cxn modelId="{872115F8-289B-4B16-9E84-97691A5B2B0D}" srcId="{3D313D7E-3461-46BF-9270-B2447DE1EA38}" destId="{C2F3F170-B7E2-43C5-A429-7949C355AF1D}" srcOrd="1" destOrd="0" parTransId="{9D658AE6-DD2E-49EF-95B6-8692C4440E0F}" sibTransId="{158635A1-3BE6-4D71-ADF8-B7102BACA63C}"/>
    <dgm:cxn modelId="{160CBEF6-929D-4361-9E26-10BDA19C7783}" type="presParOf" srcId="{BCBE1459-9915-4067-B66C-FA3A6559CFD6}" destId="{D7587E42-256D-4464-B637-46388DA1F835}" srcOrd="0" destOrd="0" presId="urn:microsoft.com/office/officeart/2018/2/layout/IconLabelList"/>
    <dgm:cxn modelId="{3E1B6C33-27FF-4741-B886-D5E5F24C7D54}" type="presParOf" srcId="{D7587E42-256D-4464-B637-46388DA1F835}" destId="{4F6321DF-07F3-41FD-82E0-C13CFBDD2361}" srcOrd="0" destOrd="0" presId="urn:microsoft.com/office/officeart/2018/2/layout/IconLabelList"/>
    <dgm:cxn modelId="{8E2B4335-98D7-4A2F-9553-65C41B04B9F7}" type="presParOf" srcId="{D7587E42-256D-4464-B637-46388DA1F835}" destId="{A7AD3606-79FC-4AFC-8099-5C7B6C6E90D5}" srcOrd="1" destOrd="0" presId="urn:microsoft.com/office/officeart/2018/2/layout/IconLabelList"/>
    <dgm:cxn modelId="{EF4AF3AD-715D-49FC-AF04-8975D57A6CAE}" type="presParOf" srcId="{D7587E42-256D-4464-B637-46388DA1F835}" destId="{F4005F9D-172E-46C8-98E2-CBF5C7FBA8B0}" srcOrd="2" destOrd="0" presId="urn:microsoft.com/office/officeart/2018/2/layout/IconLabelList"/>
    <dgm:cxn modelId="{F14DDAED-419A-4CFA-BBB7-4DEFC160E04B}" type="presParOf" srcId="{BCBE1459-9915-4067-B66C-FA3A6559CFD6}" destId="{8FF3940E-8015-4AB9-A8B6-A74083A95C1D}" srcOrd="1" destOrd="0" presId="urn:microsoft.com/office/officeart/2018/2/layout/IconLabelList"/>
    <dgm:cxn modelId="{205CD66B-1B48-4654-81BD-FEE38B91DDEE}" type="presParOf" srcId="{BCBE1459-9915-4067-B66C-FA3A6559CFD6}" destId="{30759618-9901-4440-B7B6-7DC986C6F36F}" srcOrd="2" destOrd="0" presId="urn:microsoft.com/office/officeart/2018/2/layout/IconLabelList"/>
    <dgm:cxn modelId="{5CD377A0-D23E-40EE-AD65-40045C809C17}" type="presParOf" srcId="{30759618-9901-4440-B7B6-7DC986C6F36F}" destId="{D01369B4-155C-4E37-80C3-11454A0965C5}" srcOrd="0" destOrd="0" presId="urn:microsoft.com/office/officeart/2018/2/layout/IconLabelList"/>
    <dgm:cxn modelId="{EFB44627-95BF-4E51-80ED-0867E43B2DDF}" type="presParOf" srcId="{30759618-9901-4440-B7B6-7DC986C6F36F}" destId="{1796CBDC-08E7-4CBA-BF4C-672E3A447E30}" srcOrd="1" destOrd="0" presId="urn:microsoft.com/office/officeart/2018/2/layout/IconLabelList"/>
    <dgm:cxn modelId="{44DB84DC-E5F3-4440-A5B2-329C1C03FDF3}" type="presParOf" srcId="{30759618-9901-4440-B7B6-7DC986C6F36F}" destId="{6C88BDA9-79C3-4DED-91EB-C2BFB834C7C3}" srcOrd="2" destOrd="0" presId="urn:microsoft.com/office/officeart/2018/2/layout/IconLabelList"/>
    <dgm:cxn modelId="{F62FC1AA-7616-4466-888C-AC570E3EDD25}" type="presParOf" srcId="{BCBE1459-9915-4067-B66C-FA3A6559CFD6}" destId="{B6663E00-47EC-4D9A-931F-11710E5EDD5C}" srcOrd="3" destOrd="0" presId="urn:microsoft.com/office/officeart/2018/2/layout/IconLabelList"/>
    <dgm:cxn modelId="{01F6A716-2B2C-4F39-98B3-23A2FBC89C90}" type="presParOf" srcId="{BCBE1459-9915-4067-B66C-FA3A6559CFD6}" destId="{E78F15A6-3B00-47B7-B465-ABF612459E10}" srcOrd="4" destOrd="0" presId="urn:microsoft.com/office/officeart/2018/2/layout/IconLabelList"/>
    <dgm:cxn modelId="{711656CA-1D88-4D06-8955-6C4AB9AEFCFA}" type="presParOf" srcId="{E78F15A6-3B00-47B7-B465-ABF612459E10}" destId="{F87D27BC-A46D-4C4A-9601-AD04F1C5B18E}" srcOrd="0" destOrd="0" presId="urn:microsoft.com/office/officeart/2018/2/layout/IconLabelList"/>
    <dgm:cxn modelId="{6991D8EF-383E-4BC6-A274-28EB5B3B6D17}" type="presParOf" srcId="{E78F15A6-3B00-47B7-B465-ABF612459E10}" destId="{B6AACA55-BE46-471C-AAA4-9B6C92972473}" srcOrd="1" destOrd="0" presId="urn:microsoft.com/office/officeart/2018/2/layout/IconLabelList"/>
    <dgm:cxn modelId="{32611AFD-285D-4BDA-B160-A6F2D27FCE0C}" type="presParOf" srcId="{E78F15A6-3B00-47B7-B465-ABF612459E10}" destId="{3E37F250-9917-4B1F-B266-C4F3D586212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E18F2-8E38-4B9F-AB82-FAD4A3813D9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28F6A56A-C4FF-429E-A4C7-C29E89A8F3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7030A0"/>
              </a:solidFill>
            </a:rPr>
            <a:t>Get a chance to up skill yourself</a:t>
          </a:r>
          <a:endParaRPr lang="en-US">
            <a:solidFill>
              <a:srgbClr val="7030A0"/>
            </a:solidFill>
          </a:endParaRPr>
        </a:p>
      </dgm:t>
    </dgm:pt>
    <dgm:pt modelId="{61491200-A780-4A5C-BB3D-768B3B12C010}" type="parTrans" cxnId="{23EF488B-A6B0-4A00-A7FA-9307892BE6B0}">
      <dgm:prSet/>
      <dgm:spPr/>
      <dgm:t>
        <a:bodyPr/>
        <a:lstStyle/>
        <a:p>
          <a:endParaRPr lang="en-US"/>
        </a:p>
      </dgm:t>
    </dgm:pt>
    <dgm:pt modelId="{3472DACC-251F-4FF1-AA6B-2B6A83A41B5F}" type="sibTrans" cxnId="{23EF488B-A6B0-4A00-A7FA-9307892BE6B0}">
      <dgm:prSet/>
      <dgm:spPr/>
      <dgm:t>
        <a:bodyPr/>
        <a:lstStyle/>
        <a:p>
          <a:endParaRPr lang="en-US"/>
        </a:p>
      </dgm:t>
    </dgm:pt>
    <dgm:pt modelId="{66723D5C-4CAE-4A02-98BD-FBA771F8735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solidFill>
                <a:srgbClr val="7030A0"/>
              </a:solidFill>
            </a:rPr>
            <a:t>Code, get feedback for contribution, improve, learn</a:t>
          </a:r>
          <a:endParaRPr lang="en-US" dirty="0">
            <a:solidFill>
              <a:srgbClr val="7030A0"/>
            </a:solidFill>
          </a:endParaRPr>
        </a:p>
      </dgm:t>
    </dgm:pt>
    <dgm:pt modelId="{A0356D92-58F1-4683-B840-B5B866955A5A}" type="parTrans" cxnId="{A1793C14-5EF4-476F-A1B3-FF48B5872084}">
      <dgm:prSet/>
      <dgm:spPr/>
      <dgm:t>
        <a:bodyPr/>
        <a:lstStyle/>
        <a:p>
          <a:endParaRPr lang="en-US"/>
        </a:p>
      </dgm:t>
    </dgm:pt>
    <dgm:pt modelId="{8FDB34B8-C4E7-4EAA-9BBB-4FBD15142F6B}" type="sibTrans" cxnId="{A1793C14-5EF4-476F-A1B3-FF48B5872084}">
      <dgm:prSet/>
      <dgm:spPr/>
      <dgm:t>
        <a:bodyPr/>
        <a:lstStyle/>
        <a:p>
          <a:endParaRPr lang="en-US"/>
        </a:p>
      </dgm:t>
    </dgm:pt>
    <dgm:pt modelId="{54089440-CDA6-4035-935C-9B1EFF236A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7030A0"/>
              </a:solidFill>
            </a:rPr>
            <a:t>Paying back to the community, global recognition</a:t>
          </a:r>
        </a:p>
      </dgm:t>
    </dgm:pt>
    <dgm:pt modelId="{1A4C8BF2-EC26-45DA-BF7C-75A68EDA7D0F}" type="parTrans" cxnId="{E5BF6DC0-7003-4627-8FC4-E9E09E22A3AF}">
      <dgm:prSet/>
      <dgm:spPr/>
      <dgm:t>
        <a:bodyPr/>
        <a:lstStyle/>
        <a:p>
          <a:endParaRPr lang="en-US"/>
        </a:p>
      </dgm:t>
    </dgm:pt>
    <dgm:pt modelId="{564139E9-75BE-4AB6-AEAE-9F91C664B480}" type="sibTrans" cxnId="{E5BF6DC0-7003-4627-8FC4-E9E09E22A3AF}">
      <dgm:prSet/>
      <dgm:spPr/>
      <dgm:t>
        <a:bodyPr/>
        <a:lstStyle/>
        <a:p>
          <a:endParaRPr lang="en-US"/>
        </a:p>
      </dgm:t>
    </dgm:pt>
    <dgm:pt modelId="{BA3188A0-A8A7-425F-9510-C3EA0F97CA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7030A0"/>
              </a:solidFill>
            </a:rPr>
            <a:t>Make the software better with code and documentation</a:t>
          </a:r>
          <a:endParaRPr lang="en-US">
            <a:solidFill>
              <a:srgbClr val="7030A0"/>
            </a:solidFill>
          </a:endParaRPr>
        </a:p>
      </dgm:t>
    </dgm:pt>
    <dgm:pt modelId="{AEAFFD3E-D873-489C-9605-B996E2873F7B}" type="parTrans" cxnId="{9232E1AA-BE98-46E0-BBDC-3E9DB3747AD8}">
      <dgm:prSet/>
      <dgm:spPr/>
      <dgm:t>
        <a:bodyPr/>
        <a:lstStyle/>
        <a:p>
          <a:endParaRPr lang="en-US"/>
        </a:p>
      </dgm:t>
    </dgm:pt>
    <dgm:pt modelId="{8AB597C7-C6E7-46F9-8720-857B67B33C54}" type="sibTrans" cxnId="{9232E1AA-BE98-46E0-BBDC-3E9DB3747AD8}">
      <dgm:prSet/>
      <dgm:spPr/>
      <dgm:t>
        <a:bodyPr/>
        <a:lstStyle/>
        <a:p>
          <a:endParaRPr lang="en-US"/>
        </a:p>
      </dgm:t>
    </dgm:pt>
    <dgm:pt modelId="{871A8051-15BB-4D69-B2CE-BA4442D9AB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7030A0"/>
              </a:solidFill>
            </a:rPr>
            <a:t>Meet like-minded people, build networks and communities</a:t>
          </a:r>
          <a:endParaRPr lang="en-US">
            <a:solidFill>
              <a:srgbClr val="7030A0"/>
            </a:solidFill>
          </a:endParaRPr>
        </a:p>
      </dgm:t>
    </dgm:pt>
    <dgm:pt modelId="{C63DA8A8-5CA7-426B-85CF-024176224C0D}" type="parTrans" cxnId="{84BBB3CF-21DD-4F5C-A0D5-3812A280F690}">
      <dgm:prSet/>
      <dgm:spPr/>
      <dgm:t>
        <a:bodyPr/>
        <a:lstStyle/>
        <a:p>
          <a:endParaRPr lang="en-US"/>
        </a:p>
      </dgm:t>
    </dgm:pt>
    <dgm:pt modelId="{42C25A17-B693-4E1C-9652-26E698E0B1A1}" type="sibTrans" cxnId="{84BBB3CF-21DD-4F5C-A0D5-3812A280F690}">
      <dgm:prSet/>
      <dgm:spPr/>
      <dgm:t>
        <a:bodyPr/>
        <a:lstStyle/>
        <a:p>
          <a:endParaRPr lang="en-US"/>
        </a:p>
      </dgm:t>
    </dgm:pt>
    <dgm:pt modelId="{33239C18-7061-4204-80E0-61879552EE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solidFill>
                <a:srgbClr val="7030A0"/>
              </a:solidFill>
            </a:rPr>
            <a:t>Understand the application development and maintenance cycles</a:t>
          </a:r>
          <a:endParaRPr lang="en-US">
            <a:solidFill>
              <a:srgbClr val="7030A0"/>
            </a:solidFill>
          </a:endParaRPr>
        </a:p>
      </dgm:t>
    </dgm:pt>
    <dgm:pt modelId="{3F6785FD-0DA8-470E-85AB-D95F687EE6BD}" type="parTrans" cxnId="{CA2E5E07-353B-4611-BCF2-909E61002F32}">
      <dgm:prSet/>
      <dgm:spPr/>
      <dgm:t>
        <a:bodyPr/>
        <a:lstStyle/>
        <a:p>
          <a:endParaRPr lang="en-US"/>
        </a:p>
      </dgm:t>
    </dgm:pt>
    <dgm:pt modelId="{0F63A91E-11A2-4A68-8280-B73CBA0A0F76}" type="sibTrans" cxnId="{CA2E5E07-353B-4611-BCF2-909E61002F32}">
      <dgm:prSet/>
      <dgm:spPr/>
      <dgm:t>
        <a:bodyPr/>
        <a:lstStyle/>
        <a:p>
          <a:endParaRPr lang="en-US"/>
        </a:p>
      </dgm:t>
    </dgm:pt>
    <dgm:pt modelId="{13233462-AA2C-4321-A038-27B578B79E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7030A0"/>
              </a:solidFill>
            </a:rPr>
            <a:t>Job opportunities</a:t>
          </a:r>
        </a:p>
      </dgm:t>
    </dgm:pt>
    <dgm:pt modelId="{EE934376-69F6-4ADC-8D37-28D6A07F4524}" type="parTrans" cxnId="{7E02BC1B-AB0C-4291-9843-9FC3AFA567EB}">
      <dgm:prSet/>
      <dgm:spPr/>
      <dgm:t>
        <a:bodyPr/>
        <a:lstStyle/>
        <a:p>
          <a:endParaRPr lang="en-US"/>
        </a:p>
      </dgm:t>
    </dgm:pt>
    <dgm:pt modelId="{99CCD3D1-0123-4351-8AB8-701696291227}" type="sibTrans" cxnId="{7E02BC1B-AB0C-4291-9843-9FC3AFA567EB}">
      <dgm:prSet/>
      <dgm:spPr/>
      <dgm:t>
        <a:bodyPr/>
        <a:lstStyle/>
        <a:p>
          <a:endParaRPr lang="en-US"/>
        </a:p>
      </dgm:t>
    </dgm:pt>
    <dgm:pt modelId="{47ADB657-C590-4768-99BF-7B188694C77D}" type="pres">
      <dgm:prSet presAssocID="{A6BE18F2-8E38-4B9F-AB82-FAD4A3813D9C}" presName="root" presStyleCnt="0">
        <dgm:presLayoutVars>
          <dgm:dir/>
          <dgm:resizeHandles val="exact"/>
        </dgm:presLayoutVars>
      </dgm:prSet>
      <dgm:spPr/>
    </dgm:pt>
    <dgm:pt modelId="{42249F42-0A24-4652-8714-5DFAE5575EBB}" type="pres">
      <dgm:prSet presAssocID="{28F6A56A-C4FF-429E-A4C7-C29E89A8F3E6}" presName="compNode" presStyleCnt="0"/>
      <dgm:spPr/>
    </dgm:pt>
    <dgm:pt modelId="{F05C3D2F-FE1C-4EE4-9055-67C5EA6F6DF9}" type="pres">
      <dgm:prSet presAssocID="{28F6A56A-C4FF-429E-A4C7-C29E89A8F3E6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FBE211E0-925F-4F85-BD68-3006A5810FE5}" type="pres">
      <dgm:prSet presAssocID="{28F6A56A-C4FF-429E-A4C7-C29E89A8F3E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B4F0070-A547-43CE-917F-571678313EA6}" type="pres">
      <dgm:prSet presAssocID="{28F6A56A-C4FF-429E-A4C7-C29E89A8F3E6}" presName="spaceRect" presStyleCnt="0"/>
      <dgm:spPr/>
    </dgm:pt>
    <dgm:pt modelId="{C56B63C7-654A-428A-ADF6-DF34F2E4B4EF}" type="pres">
      <dgm:prSet presAssocID="{28F6A56A-C4FF-429E-A4C7-C29E89A8F3E6}" presName="textRect" presStyleLbl="revTx" presStyleIdx="0" presStyleCnt="7">
        <dgm:presLayoutVars>
          <dgm:chMax val="1"/>
          <dgm:chPref val="1"/>
        </dgm:presLayoutVars>
      </dgm:prSet>
      <dgm:spPr/>
    </dgm:pt>
    <dgm:pt modelId="{DB48FCDE-98BE-4D09-99E9-748C1D4E40DB}" type="pres">
      <dgm:prSet presAssocID="{3472DACC-251F-4FF1-AA6B-2B6A83A41B5F}" presName="sibTrans" presStyleCnt="0"/>
      <dgm:spPr/>
    </dgm:pt>
    <dgm:pt modelId="{5F117906-D7A2-482B-A1F2-198CAC3905A8}" type="pres">
      <dgm:prSet presAssocID="{66723D5C-4CAE-4A02-98BD-FBA771F87350}" presName="compNode" presStyleCnt="0"/>
      <dgm:spPr/>
    </dgm:pt>
    <dgm:pt modelId="{44EB70DF-8D50-4AD0-B11E-C8C79B76CFED}" type="pres">
      <dgm:prSet presAssocID="{66723D5C-4CAE-4A02-98BD-FBA771F87350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A4854B4-928D-49FD-9AB3-24FA94B27288}" type="pres">
      <dgm:prSet presAssocID="{66723D5C-4CAE-4A02-98BD-FBA771F8735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FBE7D82-14C7-47AF-B512-3ACDCE6B59FF}" type="pres">
      <dgm:prSet presAssocID="{66723D5C-4CAE-4A02-98BD-FBA771F87350}" presName="spaceRect" presStyleCnt="0"/>
      <dgm:spPr/>
    </dgm:pt>
    <dgm:pt modelId="{0A56E213-ED52-49AC-AA10-A6784E2ADA92}" type="pres">
      <dgm:prSet presAssocID="{66723D5C-4CAE-4A02-98BD-FBA771F87350}" presName="textRect" presStyleLbl="revTx" presStyleIdx="1" presStyleCnt="7">
        <dgm:presLayoutVars>
          <dgm:chMax val="1"/>
          <dgm:chPref val="1"/>
        </dgm:presLayoutVars>
      </dgm:prSet>
      <dgm:spPr/>
    </dgm:pt>
    <dgm:pt modelId="{FFB0BC36-71F1-4F0A-97B1-5A879C9F7BA5}" type="pres">
      <dgm:prSet presAssocID="{8FDB34B8-C4E7-4EAA-9BBB-4FBD15142F6B}" presName="sibTrans" presStyleCnt="0"/>
      <dgm:spPr/>
    </dgm:pt>
    <dgm:pt modelId="{49E63B40-2143-45A5-A95C-77E07122A190}" type="pres">
      <dgm:prSet presAssocID="{54089440-CDA6-4035-935C-9B1EFF236A1C}" presName="compNode" presStyleCnt="0"/>
      <dgm:spPr/>
    </dgm:pt>
    <dgm:pt modelId="{693AF741-52D7-418B-8F2B-EFACA40C31F4}" type="pres">
      <dgm:prSet presAssocID="{54089440-CDA6-4035-935C-9B1EFF236A1C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842DEE5-31EA-4B46-B618-E5244114D493}" type="pres">
      <dgm:prSet presAssocID="{54089440-CDA6-4035-935C-9B1EFF236A1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6E09A18-B536-480D-B80A-8D1BCA0BDC37}" type="pres">
      <dgm:prSet presAssocID="{54089440-CDA6-4035-935C-9B1EFF236A1C}" presName="spaceRect" presStyleCnt="0"/>
      <dgm:spPr/>
    </dgm:pt>
    <dgm:pt modelId="{B02ECFAA-D210-4BEE-97A1-E46758A2C0E1}" type="pres">
      <dgm:prSet presAssocID="{54089440-CDA6-4035-935C-9B1EFF236A1C}" presName="textRect" presStyleLbl="revTx" presStyleIdx="2" presStyleCnt="7">
        <dgm:presLayoutVars>
          <dgm:chMax val="1"/>
          <dgm:chPref val="1"/>
        </dgm:presLayoutVars>
      </dgm:prSet>
      <dgm:spPr/>
    </dgm:pt>
    <dgm:pt modelId="{FAD0B9E3-1937-4617-A412-E5A77E7768FD}" type="pres">
      <dgm:prSet presAssocID="{564139E9-75BE-4AB6-AEAE-9F91C664B480}" presName="sibTrans" presStyleCnt="0"/>
      <dgm:spPr/>
    </dgm:pt>
    <dgm:pt modelId="{E866F2CB-44BA-49AE-A080-CA1A25DBAAD8}" type="pres">
      <dgm:prSet presAssocID="{BA3188A0-A8A7-425F-9510-C3EA0F97CAEF}" presName="compNode" presStyleCnt="0"/>
      <dgm:spPr/>
    </dgm:pt>
    <dgm:pt modelId="{6ED9B7BB-ED1D-4E8B-A5D3-DFEC0DE47B3B}" type="pres">
      <dgm:prSet presAssocID="{BA3188A0-A8A7-425F-9510-C3EA0F97CAEF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129D3AD6-6414-48B4-9668-57A664A8AA47}" type="pres">
      <dgm:prSet presAssocID="{BA3188A0-A8A7-425F-9510-C3EA0F97CAE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78D9C83-77F1-4C5F-BF5B-AB896F284EB8}" type="pres">
      <dgm:prSet presAssocID="{BA3188A0-A8A7-425F-9510-C3EA0F97CAEF}" presName="spaceRect" presStyleCnt="0"/>
      <dgm:spPr/>
    </dgm:pt>
    <dgm:pt modelId="{6D461AEB-7CEC-44DE-8EAC-E9A383CA0316}" type="pres">
      <dgm:prSet presAssocID="{BA3188A0-A8A7-425F-9510-C3EA0F97CAEF}" presName="textRect" presStyleLbl="revTx" presStyleIdx="3" presStyleCnt="7">
        <dgm:presLayoutVars>
          <dgm:chMax val="1"/>
          <dgm:chPref val="1"/>
        </dgm:presLayoutVars>
      </dgm:prSet>
      <dgm:spPr/>
    </dgm:pt>
    <dgm:pt modelId="{63E0D043-8C80-4AA6-A4EA-82CC5E8187C5}" type="pres">
      <dgm:prSet presAssocID="{8AB597C7-C6E7-46F9-8720-857B67B33C54}" presName="sibTrans" presStyleCnt="0"/>
      <dgm:spPr/>
    </dgm:pt>
    <dgm:pt modelId="{675809D9-34E5-4C5A-B5D2-F1F861155AAC}" type="pres">
      <dgm:prSet presAssocID="{871A8051-15BB-4D69-B2CE-BA4442D9AB4E}" presName="compNode" presStyleCnt="0"/>
      <dgm:spPr/>
    </dgm:pt>
    <dgm:pt modelId="{32D45E61-4A57-4FAD-97FF-EE5D45246ECB}" type="pres">
      <dgm:prSet presAssocID="{871A8051-15BB-4D69-B2CE-BA4442D9AB4E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CA8D7C5C-0769-4A8D-9C50-9C42B890FE87}" type="pres">
      <dgm:prSet presAssocID="{871A8051-15BB-4D69-B2CE-BA4442D9AB4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F0A55FA6-67CB-4658-8D15-AD0BCF340836}" type="pres">
      <dgm:prSet presAssocID="{871A8051-15BB-4D69-B2CE-BA4442D9AB4E}" presName="spaceRect" presStyleCnt="0"/>
      <dgm:spPr/>
    </dgm:pt>
    <dgm:pt modelId="{EBE7F75D-F67C-48EF-9F9D-2D2C61AC9BA1}" type="pres">
      <dgm:prSet presAssocID="{871A8051-15BB-4D69-B2CE-BA4442D9AB4E}" presName="textRect" presStyleLbl="revTx" presStyleIdx="4" presStyleCnt="7">
        <dgm:presLayoutVars>
          <dgm:chMax val="1"/>
          <dgm:chPref val="1"/>
        </dgm:presLayoutVars>
      </dgm:prSet>
      <dgm:spPr/>
    </dgm:pt>
    <dgm:pt modelId="{C9DC583C-F9D4-450C-B7F8-B7F5C4804441}" type="pres">
      <dgm:prSet presAssocID="{42C25A17-B693-4E1C-9652-26E698E0B1A1}" presName="sibTrans" presStyleCnt="0"/>
      <dgm:spPr/>
    </dgm:pt>
    <dgm:pt modelId="{E4550C33-D76F-46ED-9746-1954D81138FD}" type="pres">
      <dgm:prSet presAssocID="{33239C18-7061-4204-80E0-61879552EE61}" presName="compNode" presStyleCnt="0"/>
      <dgm:spPr/>
    </dgm:pt>
    <dgm:pt modelId="{CA16F7B6-7783-4153-85DE-14E00E2D9957}" type="pres">
      <dgm:prSet presAssocID="{33239C18-7061-4204-80E0-61879552EE61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654928B4-B083-4220-ACC4-3A5B89C9A8F3}" type="pres">
      <dgm:prSet presAssocID="{33239C18-7061-4204-80E0-61879552EE6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3C0D78E-F041-4C8F-BAF2-734D850CCF6A}" type="pres">
      <dgm:prSet presAssocID="{33239C18-7061-4204-80E0-61879552EE61}" presName="spaceRect" presStyleCnt="0"/>
      <dgm:spPr/>
    </dgm:pt>
    <dgm:pt modelId="{F929CB6C-A9A9-41CE-BB46-BD5BE47026B4}" type="pres">
      <dgm:prSet presAssocID="{33239C18-7061-4204-80E0-61879552EE61}" presName="textRect" presStyleLbl="revTx" presStyleIdx="5" presStyleCnt="7">
        <dgm:presLayoutVars>
          <dgm:chMax val="1"/>
          <dgm:chPref val="1"/>
        </dgm:presLayoutVars>
      </dgm:prSet>
      <dgm:spPr/>
    </dgm:pt>
    <dgm:pt modelId="{AE1B6DAE-F91C-471D-8611-14F2F7191274}" type="pres">
      <dgm:prSet presAssocID="{0F63A91E-11A2-4A68-8280-B73CBA0A0F76}" presName="sibTrans" presStyleCnt="0"/>
      <dgm:spPr/>
    </dgm:pt>
    <dgm:pt modelId="{601043E2-1FBB-48B3-8E8C-B96891F4544A}" type="pres">
      <dgm:prSet presAssocID="{13233462-AA2C-4321-A038-27B578B79E66}" presName="compNode" presStyleCnt="0"/>
      <dgm:spPr/>
    </dgm:pt>
    <dgm:pt modelId="{897075AA-EDD8-4E8F-A520-ADBBA7D2DD85}" type="pres">
      <dgm:prSet presAssocID="{13233462-AA2C-4321-A038-27B578B79E66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BAA3CF17-FD56-4574-8932-B0A08B8CE717}" type="pres">
      <dgm:prSet presAssocID="{13233462-AA2C-4321-A038-27B578B79E6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C9F7BB17-9A35-4C4C-85E5-5A3CAC653C83}" type="pres">
      <dgm:prSet presAssocID="{13233462-AA2C-4321-A038-27B578B79E66}" presName="spaceRect" presStyleCnt="0"/>
      <dgm:spPr/>
    </dgm:pt>
    <dgm:pt modelId="{B1D2D495-8FC1-49AD-8932-86541414B36E}" type="pres">
      <dgm:prSet presAssocID="{13233462-AA2C-4321-A038-27B578B79E6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CA2E5E07-353B-4611-BCF2-909E61002F32}" srcId="{A6BE18F2-8E38-4B9F-AB82-FAD4A3813D9C}" destId="{33239C18-7061-4204-80E0-61879552EE61}" srcOrd="5" destOrd="0" parTransId="{3F6785FD-0DA8-470E-85AB-D95F687EE6BD}" sibTransId="{0F63A91E-11A2-4A68-8280-B73CBA0A0F76}"/>
    <dgm:cxn modelId="{A1793C14-5EF4-476F-A1B3-FF48B5872084}" srcId="{A6BE18F2-8E38-4B9F-AB82-FAD4A3813D9C}" destId="{66723D5C-4CAE-4A02-98BD-FBA771F87350}" srcOrd="1" destOrd="0" parTransId="{A0356D92-58F1-4683-B840-B5B866955A5A}" sibTransId="{8FDB34B8-C4E7-4EAA-9BBB-4FBD15142F6B}"/>
    <dgm:cxn modelId="{8A331F16-B300-C84E-B908-99D93F083625}" type="presOf" srcId="{28F6A56A-C4FF-429E-A4C7-C29E89A8F3E6}" destId="{C56B63C7-654A-428A-ADF6-DF34F2E4B4EF}" srcOrd="0" destOrd="0" presId="urn:microsoft.com/office/officeart/2018/5/layout/IconLeafLabelList"/>
    <dgm:cxn modelId="{7E02BC1B-AB0C-4291-9843-9FC3AFA567EB}" srcId="{A6BE18F2-8E38-4B9F-AB82-FAD4A3813D9C}" destId="{13233462-AA2C-4321-A038-27B578B79E66}" srcOrd="6" destOrd="0" parTransId="{EE934376-69F6-4ADC-8D37-28D6A07F4524}" sibTransId="{99CCD3D1-0123-4351-8AB8-701696291227}"/>
    <dgm:cxn modelId="{1CF77437-2DA4-384D-815E-5310C3C39989}" type="presOf" srcId="{871A8051-15BB-4D69-B2CE-BA4442D9AB4E}" destId="{EBE7F75D-F67C-48EF-9F9D-2D2C61AC9BA1}" srcOrd="0" destOrd="0" presId="urn:microsoft.com/office/officeart/2018/5/layout/IconLeafLabelList"/>
    <dgm:cxn modelId="{1AA16A58-F523-C44D-9BDC-B8CA43AA3C3B}" type="presOf" srcId="{BA3188A0-A8A7-425F-9510-C3EA0F97CAEF}" destId="{6D461AEB-7CEC-44DE-8EAC-E9A383CA0316}" srcOrd="0" destOrd="0" presId="urn:microsoft.com/office/officeart/2018/5/layout/IconLeafLabelList"/>
    <dgm:cxn modelId="{602CBD5F-E8C9-A545-B3F9-F2D47B09AC80}" type="presOf" srcId="{66723D5C-4CAE-4A02-98BD-FBA771F87350}" destId="{0A56E213-ED52-49AC-AA10-A6784E2ADA92}" srcOrd="0" destOrd="0" presId="urn:microsoft.com/office/officeart/2018/5/layout/IconLeafLabelList"/>
    <dgm:cxn modelId="{B64ED360-CF4A-E84E-BDCC-67DA1A7FA1A0}" type="presOf" srcId="{A6BE18F2-8E38-4B9F-AB82-FAD4A3813D9C}" destId="{47ADB657-C590-4768-99BF-7B188694C77D}" srcOrd="0" destOrd="0" presId="urn:microsoft.com/office/officeart/2018/5/layout/IconLeafLabelList"/>
    <dgm:cxn modelId="{41593F7B-1F3C-9D41-9BB5-9F56D7D45892}" type="presOf" srcId="{54089440-CDA6-4035-935C-9B1EFF236A1C}" destId="{B02ECFAA-D210-4BEE-97A1-E46758A2C0E1}" srcOrd="0" destOrd="0" presId="urn:microsoft.com/office/officeart/2018/5/layout/IconLeafLabelList"/>
    <dgm:cxn modelId="{23EF488B-A6B0-4A00-A7FA-9307892BE6B0}" srcId="{A6BE18F2-8E38-4B9F-AB82-FAD4A3813D9C}" destId="{28F6A56A-C4FF-429E-A4C7-C29E89A8F3E6}" srcOrd="0" destOrd="0" parTransId="{61491200-A780-4A5C-BB3D-768B3B12C010}" sibTransId="{3472DACC-251F-4FF1-AA6B-2B6A83A41B5F}"/>
    <dgm:cxn modelId="{9232E1AA-BE98-46E0-BBDC-3E9DB3747AD8}" srcId="{A6BE18F2-8E38-4B9F-AB82-FAD4A3813D9C}" destId="{BA3188A0-A8A7-425F-9510-C3EA0F97CAEF}" srcOrd="3" destOrd="0" parTransId="{AEAFFD3E-D873-489C-9605-B996E2873F7B}" sibTransId="{8AB597C7-C6E7-46F9-8720-857B67B33C54}"/>
    <dgm:cxn modelId="{E5BF6DC0-7003-4627-8FC4-E9E09E22A3AF}" srcId="{A6BE18F2-8E38-4B9F-AB82-FAD4A3813D9C}" destId="{54089440-CDA6-4035-935C-9B1EFF236A1C}" srcOrd="2" destOrd="0" parTransId="{1A4C8BF2-EC26-45DA-BF7C-75A68EDA7D0F}" sibTransId="{564139E9-75BE-4AB6-AEAE-9F91C664B480}"/>
    <dgm:cxn modelId="{BCAE35C1-C8EB-2C4E-8714-F13A95AAE52D}" type="presOf" srcId="{13233462-AA2C-4321-A038-27B578B79E66}" destId="{B1D2D495-8FC1-49AD-8932-86541414B36E}" srcOrd="0" destOrd="0" presId="urn:microsoft.com/office/officeart/2018/5/layout/IconLeafLabelList"/>
    <dgm:cxn modelId="{84BBB3CF-21DD-4F5C-A0D5-3812A280F690}" srcId="{A6BE18F2-8E38-4B9F-AB82-FAD4A3813D9C}" destId="{871A8051-15BB-4D69-B2CE-BA4442D9AB4E}" srcOrd="4" destOrd="0" parTransId="{C63DA8A8-5CA7-426B-85CF-024176224C0D}" sibTransId="{42C25A17-B693-4E1C-9652-26E698E0B1A1}"/>
    <dgm:cxn modelId="{DBA8A6F0-A115-FE4C-A522-C266D7567881}" type="presOf" srcId="{33239C18-7061-4204-80E0-61879552EE61}" destId="{F929CB6C-A9A9-41CE-BB46-BD5BE47026B4}" srcOrd="0" destOrd="0" presId="urn:microsoft.com/office/officeart/2018/5/layout/IconLeafLabelList"/>
    <dgm:cxn modelId="{A524C9E9-E070-1A4D-83AF-9F47B3BF9722}" type="presParOf" srcId="{47ADB657-C590-4768-99BF-7B188694C77D}" destId="{42249F42-0A24-4652-8714-5DFAE5575EBB}" srcOrd="0" destOrd="0" presId="urn:microsoft.com/office/officeart/2018/5/layout/IconLeafLabelList"/>
    <dgm:cxn modelId="{C1BC5111-4C15-3349-A2A3-DE67DC11B94A}" type="presParOf" srcId="{42249F42-0A24-4652-8714-5DFAE5575EBB}" destId="{F05C3D2F-FE1C-4EE4-9055-67C5EA6F6DF9}" srcOrd="0" destOrd="0" presId="urn:microsoft.com/office/officeart/2018/5/layout/IconLeafLabelList"/>
    <dgm:cxn modelId="{AE3C6038-FCBE-CE42-9035-6DF56F2B8D2B}" type="presParOf" srcId="{42249F42-0A24-4652-8714-5DFAE5575EBB}" destId="{FBE211E0-925F-4F85-BD68-3006A5810FE5}" srcOrd="1" destOrd="0" presId="urn:microsoft.com/office/officeart/2018/5/layout/IconLeafLabelList"/>
    <dgm:cxn modelId="{E079FBDD-16E0-FB4B-91D6-048A53C51551}" type="presParOf" srcId="{42249F42-0A24-4652-8714-5DFAE5575EBB}" destId="{AB4F0070-A547-43CE-917F-571678313EA6}" srcOrd="2" destOrd="0" presId="urn:microsoft.com/office/officeart/2018/5/layout/IconLeafLabelList"/>
    <dgm:cxn modelId="{2FDF0BF7-1C4D-E244-A2F3-CFD1E209E1E2}" type="presParOf" srcId="{42249F42-0A24-4652-8714-5DFAE5575EBB}" destId="{C56B63C7-654A-428A-ADF6-DF34F2E4B4EF}" srcOrd="3" destOrd="0" presId="urn:microsoft.com/office/officeart/2018/5/layout/IconLeafLabelList"/>
    <dgm:cxn modelId="{8C76B1A0-6A2A-F242-8709-DC7D95B5C2F7}" type="presParOf" srcId="{47ADB657-C590-4768-99BF-7B188694C77D}" destId="{DB48FCDE-98BE-4D09-99E9-748C1D4E40DB}" srcOrd="1" destOrd="0" presId="urn:microsoft.com/office/officeart/2018/5/layout/IconLeafLabelList"/>
    <dgm:cxn modelId="{7781F53B-EF58-2746-9B99-B3EF4E0F9DEA}" type="presParOf" srcId="{47ADB657-C590-4768-99BF-7B188694C77D}" destId="{5F117906-D7A2-482B-A1F2-198CAC3905A8}" srcOrd="2" destOrd="0" presId="urn:microsoft.com/office/officeart/2018/5/layout/IconLeafLabelList"/>
    <dgm:cxn modelId="{376338C5-6150-C243-8833-36C4B876EDCD}" type="presParOf" srcId="{5F117906-D7A2-482B-A1F2-198CAC3905A8}" destId="{44EB70DF-8D50-4AD0-B11E-C8C79B76CFED}" srcOrd="0" destOrd="0" presId="urn:microsoft.com/office/officeart/2018/5/layout/IconLeafLabelList"/>
    <dgm:cxn modelId="{D8CE8A83-3C30-8041-8A41-970FE24FFBE5}" type="presParOf" srcId="{5F117906-D7A2-482B-A1F2-198CAC3905A8}" destId="{5A4854B4-928D-49FD-9AB3-24FA94B27288}" srcOrd="1" destOrd="0" presId="urn:microsoft.com/office/officeart/2018/5/layout/IconLeafLabelList"/>
    <dgm:cxn modelId="{EBF53CE9-2FD0-AE4B-8BED-28FCD9EC4AC0}" type="presParOf" srcId="{5F117906-D7A2-482B-A1F2-198CAC3905A8}" destId="{3FBE7D82-14C7-47AF-B512-3ACDCE6B59FF}" srcOrd="2" destOrd="0" presId="urn:microsoft.com/office/officeart/2018/5/layout/IconLeafLabelList"/>
    <dgm:cxn modelId="{BF79B0BC-23CC-EE41-AFEC-1E96CC31D1AB}" type="presParOf" srcId="{5F117906-D7A2-482B-A1F2-198CAC3905A8}" destId="{0A56E213-ED52-49AC-AA10-A6784E2ADA92}" srcOrd="3" destOrd="0" presId="urn:microsoft.com/office/officeart/2018/5/layout/IconLeafLabelList"/>
    <dgm:cxn modelId="{9378183B-C871-0F41-984E-918A29C79406}" type="presParOf" srcId="{47ADB657-C590-4768-99BF-7B188694C77D}" destId="{FFB0BC36-71F1-4F0A-97B1-5A879C9F7BA5}" srcOrd="3" destOrd="0" presId="urn:microsoft.com/office/officeart/2018/5/layout/IconLeafLabelList"/>
    <dgm:cxn modelId="{FFB1CBF4-DFFC-FB4C-B89D-DFD218B002CF}" type="presParOf" srcId="{47ADB657-C590-4768-99BF-7B188694C77D}" destId="{49E63B40-2143-45A5-A95C-77E07122A190}" srcOrd="4" destOrd="0" presId="urn:microsoft.com/office/officeart/2018/5/layout/IconLeafLabelList"/>
    <dgm:cxn modelId="{9982B097-1941-FA48-8AED-F4FFB98EA8CC}" type="presParOf" srcId="{49E63B40-2143-45A5-A95C-77E07122A190}" destId="{693AF741-52D7-418B-8F2B-EFACA40C31F4}" srcOrd="0" destOrd="0" presId="urn:microsoft.com/office/officeart/2018/5/layout/IconLeafLabelList"/>
    <dgm:cxn modelId="{8748DFA0-9C58-7C4D-9992-16904C3A8AAC}" type="presParOf" srcId="{49E63B40-2143-45A5-A95C-77E07122A190}" destId="{A842DEE5-31EA-4B46-B618-E5244114D493}" srcOrd="1" destOrd="0" presId="urn:microsoft.com/office/officeart/2018/5/layout/IconLeafLabelList"/>
    <dgm:cxn modelId="{BDFF51A5-BD0F-5D4E-9CC2-4957433150E1}" type="presParOf" srcId="{49E63B40-2143-45A5-A95C-77E07122A190}" destId="{06E09A18-B536-480D-B80A-8D1BCA0BDC37}" srcOrd="2" destOrd="0" presId="urn:microsoft.com/office/officeart/2018/5/layout/IconLeafLabelList"/>
    <dgm:cxn modelId="{61783437-14D8-AE47-8705-5FE29BDEDA79}" type="presParOf" srcId="{49E63B40-2143-45A5-A95C-77E07122A190}" destId="{B02ECFAA-D210-4BEE-97A1-E46758A2C0E1}" srcOrd="3" destOrd="0" presId="urn:microsoft.com/office/officeart/2018/5/layout/IconLeafLabelList"/>
    <dgm:cxn modelId="{DB133D17-7712-3E40-93DA-8A2667142630}" type="presParOf" srcId="{47ADB657-C590-4768-99BF-7B188694C77D}" destId="{FAD0B9E3-1937-4617-A412-E5A77E7768FD}" srcOrd="5" destOrd="0" presId="urn:microsoft.com/office/officeart/2018/5/layout/IconLeafLabelList"/>
    <dgm:cxn modelId="{011026C8-8E15-1640-AC39-9C2FE9AE9EA7}" type="presParOf" srcId="{47ADB657-C590-4768-99BF-7B188694C77D}" destId="{E866F2CB-44BA-49AE-A080-CA1A25DBAAD8}" srcOrd="6" destOrd="0" presId="urn:microsoft.com/office/officeart/2018/5/layout/IconLeafLabelList"/>
    <dgm:cxn modelId="{77B5EFFD-5006-5849-A6D5-9F62ACC6A28E}" type="presParOf" srcId="{E866F2CB-44BA-49AE-A080-CA1A25DBAAD8}" destId="{6ED9B7BB-ED1D-4E8B-A5D3-DFEC0DE47B3B}" srcOrd="0" destOrd="0" presId="urn:microsoft.com/office/officeart/2018/5/layout/IconLeafLabelList"/>
    <dgm:cxn modelId="{D71563D7-4014-E24E-9595-992B3F3D8834}" type="presParOf" srcId="{E866F2CB-44BA-49AE-A080-CA1A25DBAAD8}" destId="{129D3AD6-6414-48B4-9668-57A664A8AA47}" srcOrd="1" destOrd="0" presId="urn:microsoft.com/office/officeart/2018/5/layout/IconLeafLabelList"/>
    <dgm:cxn modelId="{CCDCD5CC-BAAB-B643-8F8C-97B044CD88B7}" type="presParOf" srcId="{E866F2CB-44BA-49AE-A080-CA1A25DBAAD8}" destId="{578D9C83-77F1-4C5F-BF5B-AB896F284EB8}" srcOrd="2" destOrd="0" presId="urn:microsoft.com/office/officeart/2018/5/layout/IconLeafLabelList"/>
    <dgm:cxn modelId="{44EDCB85-2EF4-4646-BCCB-3508246B0779}" type="presParOf" srcId="{E866F2CB-44BA-49AE-A080-CA1A25DBAAD8}" destId="{6D461AEB-7CEC-44DE-8EAC-E9A383CA0316}" srcOrd="3" destOrd="0" presId="urn:microsoft.com/office/officeart/2018/5/layout/IconLeafLabelList"/>
    <dgm:cxn modelId="{2044246B-07FB-134C-BA1D-D067E21F6090}" type="presParOf" srcId="{47ADB657-C590-4768-99BF-7B188694C77D}" destId="{63E0D043-8C80-4AA6-A4EA-82CC5E8187C5}" srcOrd="7" destOrd="0" presId="urn:microsoft.com/office/officeart/2018/5/layout/IconLeafLabelList"/>
    <dgm:cxn modelId="{7D9286D5-DADB-3B46-9CDC-131D7175E8A7}" type="presParOf" srcId="{47ADB657-C590-4768-99BF-7B188694C77D}" destId="{675809D9-34E5-4C5A-B5D2-F1F861155AAC}" srcOrd="8" destOrd="0" presId="urn:microsoft.com/office/officeart/2018/5/layout/IconLeafLabelList"/>
    <dgm:cxn modelId="{1ADBC18E-F9C2-314C-AC7C-6BB8327A1B8C}" type="presParOf" srcId="{675809D9-34E5-4C5A-B5D2-F1F861155AAC}" destId="{32D45E61-4A57-4FAD-97FF-EE5D45246ECB}" srcOrd="0" destOrd="0" presId="urn:microsoft.com/office/officeart/2018/5/layout/IconLeafLabelList"/>
    <dgm:cxn modelId="{B3465E79-1609-B545-BFD7-E21074B986D0}" type="presParOf" srcId="{675809D9-34E5-4C5A-B5D2-F1F861155AAC}" destId="{CA8D7C5C-0769-4A8D-9C50-9C42B890FE87}" srcOrd="1" destOrd="0" presId="urn:microsoft.com/office/officeart/2018/5/layout/IconLeafLabelList"/>
    <dgm:cxn modelId="{80859754-58E1-B447-95D1-438B5BDC7DB5}" type="presParOf" srcId="{675809D9-34E5-4C5A-B5D2-F1F861155AAC}" destId="{F0A55FA6-67CB-4658-8D15-AD0BCF340836}" srcOrd="2" destOrd="0" presId="urn:microsoft.com/office/officeart/2018/5/layout/IconLeafLabelList"/>
    <dgm:cxn modelId="{2E6F99CA-9F23-BD48-844F-A199D53532BC}" type="presParOf" srcId="{675809D9-34E5-4C5A-B5D2-F1F861155AAC}" destId="{EBE7F75D-F67C-48EF-9F9D-2D2C61AC9BA1}" srcOrd="3" destOrd="0" presId="urn:microsoft.com/office/officeart/2018/5/layout/IconLeafLabelList"/>
    <dgm:cxn modelId="{9093A307-10B8-8D4D-B6A6-2CB308EA816B}" type="presParOf" srcId="{47ADB657-C590-4768-99BF-7B188694C77D}" destId="{C9DC583C-F9D4-450C-B7F8-B7F5C4804441}" srcOrd="9" destOrd="0" presId="urn:microsoft.com/office/officeart/2018/5/layout/IconLeafLabelList"/>
    <dgm:cxn modelId="{37733225-1237-5A47-978B-068D90557685}" type="presParOf" srcId="{47ADB657-C590-4768-99BF-7B188694C77D}" destId="{E4550C33-D76F-46ED-9746-1954D81138FD}" srcOrd="10" destOrd="0" presId="urn:microsoft.com/office/officeart/2018/5/layout/IconLeafLabelList"/>
    <dgm:cxn modelId="{9F29AC19-F562-4F48-8198-7E483A893B46}" type="presParOf" srcId="{E4550C33-D76F-46ED-9746-1954D81138FD}" destId="{CA16F7B6-7783-4153-85DE-14E00E2D9957}" srcOrd="0" destOrd="0" presId="urn:microsoft.com/office/officeart/2018/5/layout/IconLeafLabelList"/>
    <dgm:cxn modelId="{14E8BC6C-8F94-C74F-B0EE-3907FEC64F01}" type="presParOf" srcId="{E4550C33-D76F-46ED-9746-1954D81138FD}" destId="{654928B4-B083-4220-ACC4-3A5B89C9A8F3}" srcOrd="1" destOrd="0" presId="urn:microsoft.com/office/officeart/2018/5/layout/IconLeafLabelList"/>
    <dgm:cxn modelId="{433BDDAE-E653-0F4B-BFDC-1D2D3A58750A}" type="presParOf" srcId="{E4550C33-D76F-46ED-9746-1954D81138FD}" destId="{C3C0D78E-F041-4C8F-BAF2-734D850CCF6A}" srcOrd="2" destOrd="0" presId="urn:microsoft.com/office/officeart/2018/5/layout/IconLeafLabelList"/>
    <dgm:cxn modelId="{D24C8F66-1FCB-B84D-8436-D5B5905DFE8F}" type="presParOf" srcId="{E4550C33-D76F-46ED-9746-1954D81138FD}" destId="{F929CB6C-A9A9-41CE-BB46-BD5BE47026B4}" srcOrd="3" destOrd="0" presId="urn:microsoft.com/office/officeart/2018/5/layout/IconLeafLabelList"/>
    <dgm:cxn modelId="{4B19F993-6D44-FA4F-A651-78F6E1712DA6}" type="presParOf" srcId="{47ADB657-C590-4768-99BF-7B188694C77D}" destId="{AE1B6DAE-F91C-471D-8611-14F2F7191274}" srcOrd="11" destOrd="0" presId="urn:microsoft.com/office/officeart/2018/5/layout/IconLeafLabelList"/>
    <dgm:cxn modelId="{63D4DE46-CC25-6B4F-8928-A38E9C84F412}" type="presParOf" srcId="{47ADB657-C590-4768-99BF-7B188694C77D}" destId="{601043E2-1FBB-48B3-8E8C-B96891F4544A}" srcOrd="12" destOrd="0" presId="urn:microsoft.com/office/officeart/2018/5/layout/IconLeafLabelList"/>
    <dgm:cxn modelId="{B680D7BB-430B-EA44-8146-480A492C0E23}" type="presParOf" srcId="{601043E2-1FBB-48B3-8E8C-B96891F4544A}" destId="{897075AA-EDD8-4E8F-A520-ADBBA7D2DD85}" srcOrd="0" destOrd="0" presId="urn:microsoft.com/office/officeart/2018/5/layout/IconLeafLabelList"/>
    <dgm:cxn modelId="{A4F30E65-9589-C044-BBA8-5EFD60ABD8C7}" type="presParOf" srcId="{601043E2-1FBB-48B3-8E8C-B96891F4544A}" destId="{BAA3CF17-FD56-4574-8932-B0A08B8CE717}" srcOrd="1" destOrd="0" presId="urn:microsoft.com/office/officeart/2018/5/layout/IconLeafLabelList"/>
    <dgm:cxn modelId="{7E7253D2-7E2F-9B4F-8135-15C9B95C44DA}" type="presParOf" srcId="{601043E2-1FBB-48B3-8E8C-B96891F4544A}" destId="{C9F7BB17-9A35-4C4C-85E5-5A3CAC653C83}" srcOrd="2" destOrd="0" presId="urn:microsoft.com/office/officeart/2018/5/layout/IconLeafLabelList"/>
    <dgm:cxn modelId="{6B6F90B0-96F1-6C40-AB4D-E58A303CE1EC}" type="presParOf" srcId="{601043E2-1FBB-48B3-8E8C-B96891F4544A}" destId="{B1D2D495-8FC1-49AD-8932-86541414B36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35315D-F747-4BF2-969D-841C24C987B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AB6E1B-6AEF-45DF-8462-47F5A2536E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>
              <a:solidFill>
                <a:srgbClr val="7030A0"/>
              </a:solidFill>
            </a:rPr>
            <a:t>I don't know to code. Open Source is not my cup of tea.</a:t>
          </a:r>
          <a:endParaRPr lang="en-US" sz="1200" dirty="0">
            <a:solidFill>
              <a:srgbClr val="7030A0"/>
            </a:solidFill>
          </a:endParaRPr>
        </a:p>
      </dgm:t>
    </dgm:pt>
    <dgm:pt modelId="{88C2D224-F3AF-41E3-B44A-C5FFC8083BA6}" type="parTrans" cxnId="{3B55532F-5521-4945-AD27-E32001464E41}">
      <dgm:prSet/>
      <dgm:spPr/>
      <dgm:t>
        <a:bodyPr/>
        <a:lstStyle/>
        <a:p>
          <a:endParaRPr lang="en-US"/>
        </a:p>
      </dgm:t>
    </dgm:pt>
    <dgm:pt modelId="{084D22CF-C094-44E2-A116-F89C3BB1B770}" type="sibTrans" cxnId="{3B55532F-5521-4945-AD27-E32001464E41}">
      <dgm:prSet/>
      <dgm:spPr/>
      <dgm:t>
        <a:bodyPr/>
        <a:lstStyle/>
        <a:p>
          <a:endParaRPr lang="en-US"/>
        </a:p>
      </dgm:t>
    </dgm:pt>
    <dgm:pt modelId="{757AAB28-143F-432A-8CBD-D12E327DC7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>
              <a:solidFill>
                <a:srgbClr val="7030A0"/>
              </a:solidFill>
            </a:rPr>
            <a:t>I know how to code but I'm not familiar with the technology used in this Open-Source project. </a:t>
          </a:r>
        </a:p>
        <a:p>
          <a:pPr>
            <a:lnSpc>
              <a:spcPct val="100000"/>
            </a:lnSpc>
          </a:pPr>
          <a:r>
            <a:rPr lang="en-IN" sz="1200" b="0" i="0">
              <a:solidFill>
                <a:srgbClr val="7030A0"/>
              </a:solidFill>
            </a:rPr>
            <a:t>I cannot contribute.</a:t>
          </a:r>
          <a:endParaRPr lang="en-US" sz="1200" dirty="0">
            <a:solidFill>
              <a:srgbClr val="7030A0"/>
            </a:solidFill>
          </a:endParaRPr>
        </a:p>
      </dgm:t>
    </dgm:pt>
    <dgm:pt modelId="{57B117BA-FAF6-47D6-8F7B-F7AE41D77295}" type="parTrans" cxnId="{041D2515-2B15-4D6C-A104-7D462E5AACEE}">
      <dgm:prSet/>
      <dgm:spPr/>
      <dgm:t>
        <a:bodyPr/>
        <a:lstStyle/>
        <a:p>
          <a:endParaRPr lang="en-US"/>
        </a:p>
      </dgm:t>
    </dgm:pt>
    <dgm:pt modelId="{A1878017-BE2A-4A99-A636-D865B652B944}" type="sibTrans" cxnId="{041D2515-2B15-4D6C-A104-7D462E5AACEE}">
      <dgm:prSet/>
      <dgm:spPr/>
      <dgm:t>
        <a:bodyPr/>
        <a:lstStyle/>
        <a:p>
          <a:endParaRPr lang="en-US"/>
        </a:p>
      </dgm:t>
    </dgm:pt>
    <dgm:pt modelId="{6F0D6546-612B-4C43-93FF-E9711E36B0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>
              <a:solidFill>
                <a:srgbClr val="7030A0"/>
              </a:solidFill>
            </a:rPr>
            <a:t>Open Source doesn't maintain an enterprise-level standard.</a:t>
          </a:r>
          <a:endParaRPr lang="en-US" sz="1200" dirty="0">
            <a:solidFill>
              <a:srgbClr val="7030A0"/>
            </a:solidFill>
          </a:endParaRPr>
        </a:p>
      </dgm:t>
    </dgm:pt>
    <dgm:pt modelId="{FC82A640-EC42-40AE-97C5-AC9FF4C75E98}" type="parTrans" cxnId="{8D533D3B-7490-412D-BDB7-B911EE7C89FC}">
      <dgm:prSet/>
      <dgm:spPr/>
      <dgm:t>
        <a:bodyPr/>
        <a:lstStyle/>
        <a:p>
          <a:endParaRPr lang="en-US"/>
        </a:p>
      </dgm:t>
    </dgm:pt>
    <dgm:pt modelId="{1E87FCF6-08D6-4F80-A436-2A37AE9F8574}" type="sibTrans" cxnId="{8D533D3B-7490-412D-BDB7-B911EE7C89FC}">
      <dgm:prSet/>
      <dgm:spPr/>
      <dgm:t>
        <a:bodyPr/>
        <a:lstStyle/>
        <a:p>
          <a:endParaRPr lang="en-US"/>
        </a:p>
      </dgm:t>
    </dgm:pt>
    <dgm:pt modelId="{C0271FD4-77C5-4B18-AF09-B38387F392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>
              <a:solidFill>
                <a:srgbClr val="7030A0"/>
              </a:solidFill>
            </a:rPr>
            <a:t>Open-Source Software is always free.</a:t>
          </a:r>
          <a:endParaRPr lang="en-US" sz="1200" dirty="0">
            <a:solidFill>
              <a:srgbClr val="7030A0"/>
            </a:solidFill>
          </a:endParaRPr>
        </a:p>
      </dgm:t>
    </dgm:pt>
    <dgm:pt modelId="{C54EB21B-94AB-4D0C-BCFC-6343C5DBFA1E}" type="parTrans" cxnId="{57C09C67-D753-404C-AE48-29D41CFAF479}">
      <dgm:prSet/>
      <dgm:spPr/>
      <dgm:t>
        <a:bodyPr/>
        <a:lstStyle/>
        <a:p>
          <a:endParaRPr lang="en-US"/>
        </a:p>
      </dgm:t>
    </dgm:pt>
    <dgm:pt modelId="{468B6FA2-B0DE-48D3-8400-FA406CD9F246}" type="sibTrans" cxnId="{57C09C67-D753-404C-AE48-29D41CFAF479}">
      <dgm:prSet/>
      <dgm:spPr/>
      <dgm:t>
        <a:bodyPr/>
        <a:lstStyle/>
        <a:p>
          <a:endParaRPr lang="en-US"/>
        </a:p>
      </dgm:t>
    </dgm:pt>
    <dgm:pt modelId="{41B84CB5-9870-4733-A4B5-30467DEA7F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0" i="0">
              <a:solidFill>
                <a:srgbClr val="7030A0"/>
              </a:solidFill>
            </a:rPr>
            <a:t>Open Source is for beginners.</a:t>
          </a:r>
          <a:endParaRPr lang="en-US" sz="1200" dirty="0">
            <a:solidFill>
              <a:srgbClr val="7030A0"/>
            </a:solidFill>
          </a:endParaRPr>
        </a:p>
      </dgm:t>
    </dgm:pt>
    <dgm:pt modelId="{66573F17-1E70-4483-94EF-605926EBC625}" type="parTrans" cxnId="{91CB80C7-54B3-4C9F-B392-4C3EB70B9765}">
      <dgm:prSet/>
      <dgm:spPr/>
      <dgm:t>
        <a:bodyPr/>
        <a:lstStyle/>
        <a:p>
          <a:endParaRPr lang="en-US"/>
        </a:p>
      </dgm:t>
    </dgm:pt>
    <dgm:pt modelId="{BC8CFDC6-44B9-4736-AD38-91B8FC0FB6A0}" type="sibTrans" cxnId="{91CB80C7-54B3-4C9F-B392-4C3EB70B9765}">
      <dgm:prSet/>
      <dgm:spPr/>
      <dgm:t>
        <a:bodyPr/>
        <a:lstStyle/>
        <a:p>
          <a:endParaRPr lang="en-US"/>
        </a:p>
      </dgm:t>
    </dgm:pt>
    <dgm:pt modelId="{28E030E1-12F3-498A-8C8C-52963A6B4CAD}" type="pres">
      <dgm:prSet presAssocID="{A735315D-F747-4BF2-969D-841C24C987BE}" presName="root" presStyleCnt="0">
        <dgm:presLayoutVars>
          <dgm:dir/>
          <dgm:resizeHandles val="exact"/>
        </dgm:presLayoutVars>
      </dgm:prSet>
      <dgm:spPr/>
    </dgm:pt>
    <dgm:pt modelId="{E47287D9-831F-4DC0-9740-97CCC9362CAC}" type="pres">
      <dgm:prSet presAssocID="{42AB6E1B-6AEF-45DF-8462-47F5A2536E8B}" presName="compNode" presStyleCnt="0"/>
      <dgm:spPr/>
    </dgm:pt>
    <dgm:pt modelId="{403C00EE-ACD1-47D1-9717-71552EF46B64}" type="pres">
      <dgm:prSet presAssocID="{42AB6E1B-6AEF-45DF-8462-47F5A2536E8B}" presName="bgRect" presStyleLbl="bgShp" presStyleIdx="0" presStyleCnt="5"/>
      <dgm:spPr/>
    </dgm:pt>
    <dgm:pt modelId="{CE318943-E65C-47DA-8FE4-058BB93F05F4}" type="pres">
      <dgm:prSet presAssocID="{42AB6E1B-6AEF-45DF-8462-47F5A2536E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E758E002-8D9A-4527-8709-9312B293841D}" type="pres">
      <dgm:prSet presAssocID="{42AB6E1B-6AEF-45DF-8462-47F5A2536E8B}" presName="spaceRect" presStyleCnt="0"/>
      <dgm:spPr/>
    </dgm:pt>
    <dgm:pt modelId="{BB8B2BA4-063F-46E5-9250-4F9B471D7FC4}" type="pres">
      <dgm:prSet presAssocID="{42AB6E1B-6AEF-45DF-8462-47F5A2536E8B}" presName="parTx" presStyleLbl="revTx" presStyleIdx="0" presStyleCnt="5">
        <dgm:presLayoutVars>
          <dgm:chMax val="0"/>
          <dgm:chPref val="0"/>
        </dgm:presLayoutVars>
      </dgm:prSet>
      <dgm:spPr/>
    </dgm:pt>
    <dgm:pt modelId="{CDA69999-EAFA-4242-ADBB-B3E223175210}" type="pres">
      <dgm:prSet presAssocID="{084D22CF-C094-44E2-A116-F89C3BB1B770}" presName="sibTrans" presStyleCnt="0"/>
      <dgm:spPr/>
    </dgm:pt>
    <dgm:pt modelId="{8948ACB6-E28D-4A71-AE6B-BF0C2919EDAD}" type="pres">
      <dgm:prSet presAssocID="{757AAB28-143F-432A-8CBD-D12E327DC71F}" presName="compNode" presStyleCnt="0"/>
      <dgm:spPr/>
    </dgm:pt>
    <dgm:pt modelId="{8859B26E-FF90-45DC-B436-6AABFF09907D}" type="pres">
      <dgm:prSet presAssocID="{757AAB28-143F-432A-8CBD-D12E327DC71F}" presName="bgRect" presStyleLbl="bgShp" presStyleIdx="1" presStyleCnt="5"/>
      <dgm:spPr/>
    </dgm:pt>
    <dgm:pt modelId="{91FC400A-0D69-4824-ACD9-3551997CE068}" type="pres">
      <dgm:prSet presAssocID="{757AAB28-143F-432A-8CBD-D12E327DC71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707882F-2E4D-410B-9129-84A2F32C0052}" type="pres">
      <dgm:prSet presAssocID="{757AAB28-143F-432A-8CBD-D12E327DC71F}" presName="spaceRect" presStyleCnt="0"/>
      <dgm:spPr/>
    </dgm:pt>
    <dgm:pt modelId="{C573A1F2-690B-4858-BF44-DC1EF0EC4524}" type="pres">
      <dgm:prSet presAssocID="{757AAB28-143F-432A-8CBD-D12E327DC71F}" presName="parTx" presStyleLbl="revTx" presStyleIdx="1" presStyleCnt="5">
        <dgm:presLayoutVars>
          <dgm:chMax val="0"/>
          <dgm:chPref val="0"/>
        </dgm:presLayoutVars>
      </dgm:prSet>
      <dgm:spPr/>
    </dgm:pt>
    <dgm:pt modelId="{16B2D9C0-F177-43CE-A7AB-4FD7B5D7B16F}" type="pres">
      <dgm:prSet presAssocID="{A1878017-BE2A-4A99-A636-D865B652B944}" presName="sibTrans" presStyleCnt="0"/>
      <dgm:spPr/>
    </dgm:pt>
    <dgm:pt modelId="{AD504471-C29B-4404-BB3C-2247A384D8E9}" type="pres">
      <dgm:prSet presAssocID="{6F0D6546-612B-4C43-93FF-E9711E36B024}" presName="compNode" presStyleCnt="0"/>
      <dgm:spPr/>
    </dgm:pt>
    <dgm:pt modelId="{D2D4865E-FF81-4672-81EF-AFA8C67B5081}" type="pres">
      <dgm:prSet presAssocID="{6F0D6546-612B-4C43-93FF-E9711E36B024}" presName="bgRect" presStyleLbl="bgShp" presStyleIdx="2" presStyleCnt="5"/>
      <dgm:spPr/>
    </dgm:pt>
    <dgm:pt modelId="{E0587501-A425-4C18-80E8-5D05C0A7750C}" type="pres">
      <dgm:prSet presAssocID="{6F0D6546-612B-4C43-93FF-E9711E36B02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A2C114B-0A78-4112-96BE-525C0564EF1A}" type="pres">
      <dgm:prSet presAssocID="{6F0D6546-612B-4C43-93FF-E9711E36B024}" presName="spaceRect" presStyleCnt="0"/>
      <dgm:spPr/>
    </dgm:pt>
    <dgm:pt modelId="{9507B878-1460-4B3E-B58F-906C8627F56A}" type="pres">
      <dgm:prSet presAssocID="{6F0D6546-612B-4C43-93FF-E9711E36B024}" presName="parTx" presStyleLbl="revTx" presStyleIdx="2" presStyleCnt="5">
        <dgm:presLayoutVars>
          <dgm:chMax val="0"/>
          <dgm:chPref val="0"/>
        </dgm:presLayoutVars>
      </dgm:prSet>
      <dgm:spPr/>
    </dgm:pt>
    <dgm:pt modelId="{D875DF6C-1F75-4879-BA6D-9133F676E87B}" type="pres">
      <dgm:prSet presAssocID="{1E87FCF6-08D6-4F80-A436-2A37AE9F8574}" presName="sibTrans" presStyleCnt="0"/>
      <dgm:spPr/>
    </dgm:pt>
    <dgm:pt modelId="{DD77B072-26C5-4177-88F8-5B45D840F0BC}" type="pres">
      <dgm:prSet presAssocID="{C0271FD4-77C5-4B18-AF09-B38387F3920C}" presName="compNode" presStyleCnt="0"/>
      <dgm:spPr/>
    </dgm:pt>
    <dgm:pt modelId="{E624F334-6224-4EFF-8AB6-138319981483}" type="pres">
      <dgm:prSet presAssocID="{C0271FD4-77C5-4B18-AF09-B38387F3920C}" presName="bgRect" presStyleLbl="bgShp" presStyleIdx="3" presStyleCnt="5"/>
      <dgm:spPr/>
    </dgm:pt>
    <dgm:pt modelId="{DB40F577-3CDF-4D44-B22F-971BB5FD44C6}" type="pres">
      <dgm:prSet presAssocID="{C0271FD4-77C5-4B18-AF09-B38387F3920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B9F3EBC3-F6E2-4469-8631-E06AD003C027}" type="pres">
      <dgm:prSet presAssocID="{C0271FD4-77C5-4B18-AF09-B38387F3920C}" presName="spaceRect" presStyleCnt="0"/>
      <dgm:spPr/>
    </dgm:pt>
    <dgm:pt modelId="{2D9FE633-560B-4B74-81DB-1A1D2076EEE3}" type="pres">
      <dgm:prSet presAssocID="{C0271FD4-77C5-4B18-AF09-B38387F3920C}" presName="parTx" presStyleLbl="revTx" presStyleIdx="3" presStyleCnt="5">
        <dgm:presLayoutVars>
          <dgm:chMax val="0"/>
          <dgm:chPref val="0"/>
        </dgm:presLayoutVars>
      </dgm:prSet>
      <dgm:spPr/>
    </dgm:pt>
    <dgm:pt modelId="{35451C58-B9DA-4DD7-9BAF-046F0449C1C2}" type="pres">
      <dgm:prSet presAssocID="{468B6FA2-B0DE-48D3-8400-FA406CD9F246}" presName="sibTrans" presStyleCnt="0"/>
      <dgm:spPr/>
    </dgm:pt>
    <dgm:pt modelId="{704B048C-BB5A-40AE-A608-B6BFB375C2C6}" type="pres">
      <dgm:prSet presAssocID="{41B84CB5-9870-4733-A4B5-30467DEA7F11}" presName="compNode" presStyleCnt="0"/>
      <dgm:spPr/>
    </dgm:pt>
    <dgm:pt modelId="{4C324574-0497-4AD7-8FA7-5B5CA032A35F}" type="pres">
      <dgm:prSet presAssocID="{41B84CB5-9870-4733-A4B5-30467DEA7F11}" presName="bgRect" presStyleLbl="bgShp" presStyleIdx="4" presStyleCnt="5"/>
      <dgm:spPr/>
    </dgm:pt>
    <dgm:pt modelId="{499AD048-62B4-49C0-80EF-5F443FBF550C}" type="pres">
      <dgm:prSet presAssocID="{41B84CB5-9870-4733-A4B5-30467DEA7F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shoeing"/>
        </a:ext>
      </dgm:extLst>
    </dgm:pt>
    <dgm:pt modelId="{31DA7F7B-54F7-4D11-8D31-6B6A50948903}" type="pres">
      <dgm:prSet presAssocID="{41B84CB5-9870-4733-A4B5-30467DEA7F11}" presName="spaceRect" presStyleCnt="0"/>
      <dgm:spPr/>
    </dgm:pt>
    <dgm:pt modelId="{D8993577-E476-4870-8047-67B7DB3311A3}" type="pres">
      <dgm:prSet presAssocID="{41B84CB5-9870-4733-A4B5-30467DEA7F1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2964F0B-357B-FD48-B57E-A51C8296A20B}" type="presOf" srcId="{C0271FD4-77C5-4B18-AF09-B38387F3920C}" destId="{2D9FE633-560B-4B74-81DB-1A1D2076EEE3}" srcOrd="0" destOrd="0" presId="urn:microsoft.com/office/officeart/2018/2/layout/IconVerticalSolidList"/>
    <dgm:cxn modelId="{041D2515-2B15-4D6C-A104-7D462E5AACEE}" srcId="{A735315D-F747-4BF2-969D-841C24C987BE}" destId="{757AAB28-143F-432A-8CBD-D12E327DC71F}" srcOrd="1" destOrd="0" parTransId="{57B117BA-FAF6-47D6-8F7B-F7AE41D77295}" sibTransId="{A1878017-BE2A-4A99-A636-D865B652B944}"/>
    <dgm:cxn modelId="{3B55532F-5521-4945-AD27-E32001464E41}" srcId="{A735315D-F747-4BF2-969D-841C24C987BE}" destId="{42AB6E1B-6AEF-45DF-8462-47F5A2536E8B}" srcOrd="0" destOrd="0" parTransId="{88C2D224-F3AF-41E3-B44A-C5FFC8083BA6}" sibTransId="{084D22CF-C094-44E2-A116-F89C3BB1B770}"/>
    <dgm:cxn modelId="{8D533D3B-7490-412D-BDB7-B911EE7C89FC}" srcId="{A735315D-F747-4BF2-969D-841C24C987BE}" destId="{6F0D6546-612B-4C43-93FF-E9711E36B024}" srcOrd="2" destOrd="0" parTransId="{FC82A640-EC42-40AE-97C5-AC9FF4C75E98}" sibTransId="{1E87FCF6-08D6-4F80-A436-2A37AE9F8574}"/>
    <dgm:cxn modelId="{57C09C67-D753-404C-AE48-29D41CFAF479}" srcId="{A735315D-F747-4BF2-969D-841C24C987BE}" destId="{C0271FD4-77C5-4B18-AF09-B38387F3920C}" srcOrd="3" destOrd="0" parTransId="{C54EB21B-94AB-4D0C-BCFC-6343C5DBFA1E}" sibTransId="{468B6FA2-B0DE-48D3-8400-FA406CD9F246}"/>
    <dgm:cxn modelId="{2E215C88-5129-E148-BAD2-9BFE64060917}" type="presOf" srcId="{42AB6E1B-6AEF-45DF-8462-47F5A2536E8B}" destId="{BB8B2BA4-063F-46E5-9250-4F9B471D7FC4}" srcOrd="0" destOrd="0" presId="urn:microsoft.com/office/officeart/2018/2/layout/IconVerticalSolidList"/>
    <dgm:cxn modelId="{13E6BAA0-37F4-E946-8FD9-3C16E7F6DDA3}" type="presOf" srcId="{41B84CB5-9870-4733-A4B5-30467DEA7F11}" destId="{D8993577-E476-4870-8047-67B7DB3311A3}" srcOrd="0" destOrd="0" presId="urn:microsoft.com/office/officeart/2018/2/layout/IconVerticalSolidList"/>
    <dgm:cxn modelId="{F93A26B4-8D33-1443-829A-5126B1967B5C}" type="presOf" srcId="{757AAB28-143F-432A-8CBD-D12E327DC71F}" destId="{C573A1F2-690B-4858-BF44-DC1EF0EC4524}" srcOrd="0" destOrd="0" presId="urn:microsoft.com/office/officeart/2018/2/layout/IconVerticalSolidList"/>
    <dgm:cxn modelId="{E34F70BF-E559-8E4B-A45E-625FD896EB6C}" type="presOf" srcId="{A735315D-F747-4BF2-969D-841C24C987BE}" destId="{28E030E1-12F3-498A-8C8C-52963A6B4CAD}" srcOrd="0" destOrd="0" presId="urn:microsoft.com/office/officeart/2018/2/layout/IconVerticalSolidList"/>
    <dgm:cxn modelId="{91CB80C7-54B3-4C9F-B392-4C3EB70B9765}" srcId="{A735315D-F747-4BF2-969D-841C24C987BE}" destId="{41B84CB5-9870-4733-A4B5-30467DEA7F11}" srcOrd="4" destOrd="0" parTransId="{66573F17-1E70-4483-94EF-605926EBC625}" sibTransId="{BC8CFDC6-44B9-4736-AD38-91B8FC0FB6A0}"/>
    <dgm:cxn modelId="{15EAA8FA-AE0B-C045-B91A-8F30652A781A}" type="presOf" srcId="{6F0D6546-612B-4C43-93FF-E9711E36B024}" destId="{9507B878-1460-4B3E-B58F-906C8627F56A}" srcOrd="0" destOrd="0" presId="urn:microsoft.com/office/officeart/2018/2/layout/IconVerticalSolidList"/>
    <dgm:cxn modelId="{4A03E1AA-30CF-F248-B84A-462ACED56E64}" type="presParOf" srcId="{28E030E1-12F3-498A-8C8C-52963A6B4CAD}" destId="{E47287D9-831F-4DC0-9740-97CCC9362CAC}" srcOrd="0" destOrd="0" presId="urn:microsoft.com/office/officeart/2018/2/layout/IconVerticalSolidList"/>
    <dgm:cxn modelId="{E78BF8E3-D260-7C47-BDE1-EDA7B25831D2}" type="presParOf" srcId="{E47287D9-831F-4DC0-9740-97CCC9362CAC}" destId="{403C00EE-ACD1-47D1-9717-71552EF46B64}" srcOrd="0" destOrd="0" presId="urn:microsoft.com/office/officeart/2018/2/layout/IconVerticalSolidList"/>
    <dgm:cxn modelId="{DC354BE3-4444-5849-84F9-00C2025368D8}" type="presParOf" srcId="{E47287D9-831F-4DC0-9740-97CCC9362CAC}" destId="{CE318943-E65C-47DA-8FE4-058BB93F05F4}" srcOrd="1" destOrd="0" presId="urn:microsoft.com/office/officeart/2018/2/layout/IconVerticalSolidList"/>
    <dgm:cxn modelId="{EF7CDF98-AF97-444A-9E77-0FBFBFEF003E}" type="presParOf" srcId="{E47287D9-831F-4DC0-9740-97CCC9362CAC}" destId="{E758E002-8D9A-4527-8709-9312B293841D}" srcOrd="2" destOrd="0" presId="urn:microsoft.com/office/officeart/2018/2/layout/IconVerticalSolidList"/>
    <dgm:cxn modelId="{F68FA934-CDFA-754B-B6CC-5D1D53C33714}" type="presParOf" srcId="{E47287D9-831F-4DC0-9740-97CCC9362CAC}" destId="{BB8B2BA4-063F-46E5-9250-4F9B471D7FC4}" srcOrd="3" destOrd="0" presId="urn:microsoft.com/office/officeart/2018/2/layout/IconVerticalSolidList"/>
    <dgm:cxn modelId="{A02DB27D-8B85-E248-8257-54E48A8FF0B9}" type="presParOf" srcId="{28E030E1-12F3-498A-8C8C-52963A6B4CAD}" destId="{CDA69999-EAFA-4242-ADBB-B3E223175210}" srcOrd="1" destOrd="0" presId="urn:microsoft.com/office/officeart/2018/2/layout/IconVerticalSolidList"/>
    <dgm:cxn modelId="{FA6F0F52-BDB9-544F-A1BC-B6D74D0A420D}" type="presParOf" srcId="{28E030E1-12F3-498A-8C8C-52963A6B4CAD}" destId="{8948ACB6-E28D-4A71-AE6B-BF0C2919EDAD}" srcOrd="2" destOrd="0" presId="urn:microsoft.com/office/officeart/2018/2/layout/IconVerticalSolidList"/>
    <dgm:cxn modelId="{D9FC1C43-D388-4444-9C59-82EB2B546E53}" type="presParOf" srcId="{8948ACB6-E28D-4A71-AE6B-BF0C2919EDAD}" destId="{8859B26E-FF90-45DC-B436-6AABFF09907D}" srcOrd="0" destOrd="0" presId="urn:microsoft.com/office/officeart/2018/2/layout/IconVerticalSolidList"/>
    <dgm:cxn modelId="{6B54B103-D801-BC4C-8143-B9A31B760DEA}" type="presParOf" srcId="{8948ACB6-E28D-4A71-AE6B-BF0C2919EDAD}" destId="{91FC400A-0D69-4824-ACD9-3551997CE068}" srcOrd="1" destOrd="0" presId="urn:microsoft.com/office/officeart/2018/2/layout/IconVerticalSolidList"/>
    <dgm:cxn modelId="{9E35692F-4DEE-DE44-8CDD-3F67F73ACFED}" type="presParOf" srcId="{8948ACB6-E28D-4A71-AE6B-BF0C2919EDAD}" destId="{2707882F-2E4D-410B-9129-84A2F32C0052}" srcOrd="2" destOrd="0" presId="urn:microsoft.com/office/officeart/2018/2/layout/IconVerticalSolidList"/>
    <dgm:cxn modelId="{968FA825-CF83-C74A-9083-367819D77ED6}" type="presParOf" srcId="{8948ACB6-E28D-4A71-AE6B-BF0C2919EDAD}" destId="{C573A1F2-690B-4858-BF44-DC1EF0EC4524}" srcOrd="3" destOrd="0" presId="urn:microsoft.com/office/officeart/2018/2/layout/IconVerticalSolidList"/>
    <dgm:cxn modelId="{A449DFB1-450A-B949-8091-2BD7061FED9D}" type="presParOf" srcId="{28E030E1-12F3-498A-8C8C-52963A6B4CAD}" destId="{16B2D9C0-F177-43CE-A7AB-4FD7B5D7B16F}" srcOrd="3" destOrd="0" presId="urn:microsoft.com/office/officeart/2018/2/layout/IconVerticalSolidList"/>
    <dgm:cxn modelId="{4E094AEA-D379-8E4B-9A64-1C217E4CE5D0}" type="presParOf" srcId="{28E030E1-12F3-498A-8C8C-52963A6B4CAD}" destId="{AD504471-C29B-4404-BB3C-2247A384D8E9}" srcOrd="4" destOrd="0" presId="urn:microsoft.com/office/officeart/2018/2/layout/IconVerticalSolidList"/>
    <dgm:cxn modelId="{51978694-891D-E34A-B484-715EDA668FD3}" type="presParOf" srcId="{AD504471-C29B-4404-BB3C-2247A384D8E9}" destId="{D2D4865E-FF81-4672-81EF-AFA8C67B5081}" srcOrd="0" destOrd="0" presId="urn:microsoft.com/office/officeart/2018/2/layout/IconVerticalSolidList"/>
    <dgm:cxn modelId="{9C4D1362-FC68-234A-A3BF-757E7D3143F6}" type="presParOf" srcId="{AD504471-C29B-4404-BB3C-2247A384D8E9}" destId="{E0587501-A425-4C18-80E8-5D05C0A7750C}" srcOrd="1" destOrd="0" presId="urn:microsoft.com/office/officeart/2018/2/layout/IconVerticalSolidList"/>
    <dgm:cxn modelId="{65835D05-C5FB-9B4B-A372-B9E532FCB612}" type="presParOf" srcId="{AD504471-C29B-4404-BB3C-2247A384D8E9}" destId="{BA2C114B-0A78-4112-96BE-525C0564EF1A}" srcOrd="2" destOrd="0" presId="urn:microsoft.com/office/officeart/2018/2/layout/IconVerticalSolidList"/>
    <dgm:cxn modelId="{8CE9AE0B-F5A6-AF4F-8118-93B9A81BB15D}" type="presParOf" srcId="{AD504471-C29B-4404-BB3C-2247A384D8E9}" destId="{9507B878-1460-4B3E-B58F-906C8627F56A}" srcOrd="3" destOrd="0" presId="urn:microsoft.com/office/officeart/2018/2/layout/IconVerticalSolidList"/>
    <dgm:cxn modelId="{365339B3-9583-B64C-A443-D310F8067968}" type="presParOf" srcId="{28E030E1-12F3-498A-8C8C-52963A6B4CAD}" destId="{D875DF6C-1F75-4879-BA6D-9133F676E87B}" srcOrd="5" destOrd="0" presId="urn:microsoft.com/office/officeart/2018/2/layout/IconVerticalSolidList"/>
    <dgm:cxn modelId="{06633399-42D8-484F-838A-A7D65FF44E3B}" type="presParOf" srcId="{28E030E1-12F3-498A-8C8C-52963A6B4CAD}" destId="{DD77B072-26C5-4177-88F8-5B45D840F0BC}" srcOrd="6" destOrd="0" presId="urn:microsoft.com/office/officeart/2018/2/layout/IconVerticalSolidList"/>
    <dgm:cxn modelId="{CEFA51A7-0ABB-FB47-BECB-208803DFDD93}" type="presParOf" srcId="{DD77B072-26C5-4177-88F8-5B45D840F0BC}" destId="{E624F334-6224-4EFF-8AB6-138319981483}" srcOrd="0" destOrd="0" presId="urn:microsoft.com/office/officeart/2018/2/layout/IconVerticalSolidList"/>
    <dgm:cxn modelId="{9EFA40C0-7A80-2847-95E7-FED8726D8834}" type="presParOf" srcId="{DD77B072-26C5-4177-88F8-5B45D840F0BC}" destId="{DB40F577-3CDF-4D44-B22F-971BB5FD44C6}" srcOrd="1" destOrd="0" presId="urn:microsoft.com/office/officeart/2018/2/layout/IconVerticalSolidList"/>
    <dgm:cxn modelId="{3E9610FE-8F6C-5048-80D1-AED64FCDDA41}" type="presParOf" srcId="{DD77B072-26C5-4177-88F8-5B45D840F0BC}" destId="{B9F3EBC3-F6E2-4469-8631-E06AD003C027}" srcOrd="2" destOrd="0" presId="urn:microsoft.com/office/officeart/2018/2/layout/IconVerticalSolidList"/>
    <dgm:cxn modelId="{DABBB2D9-9F86-3046-8027-54473D493A59}" type="presParOf" srcId="{DD77B072-26C5-4177-88F8-5B45D840F0BC}" destId="{2D9FE633-560B-4B74-81DB-1A1D2076EEE3}" srcOrd="3" destOrd="0" presId="urn:microsoft.com/office/officeart/2018/2/layout/IconVerticalSolidList"/>
    <dgm:cxn modelId="{122B3987-C66A-9143-8D00-3030B2F86460}" type="presParOf" srcId="{28E030E1-12F3-498A-8C8C-52963A6B4CAD}" destId="{35451C58-B9DA-4DD7-9BAF-046F0449C1C2}" srcOrd="7" destOrd="0" presId="urn:microsoft.com/office/officeart/2018/2/layout/IconVerticalSolidList"/>
    <dgm:cxn modelId="{54BD6F13-8FC7-0647-8420-DB9480B56076}" type="presParOf" srcId="{28E030E1-12F3-498A-8C8C-52963A6B4CAD}" destId="{704B048C-BB5A-40AE-A608-B6BFB375C2C6}" srcOrd="8" destOrd="0" presId="urn:microsoft.com/office/officeart/2018/2/layout/IconVerticalSolidList"/>
    <dgm:cxn modelId="{969DBFAD-8EB6-F645-BB40-EF5A65EDA64E}" type="presParOf" srcId="{704B048C-BB5A-40AE-A608-B6BFB375C2C6}" destId="{4C324574-0497-4AD7-8FA7-5B5CA032A35F}" srcOrd="0" destOrd="0" presId="urn:microsoft.com/office/officeart/2018/2/layout/IconVerticalSolidList"/>
    <dgm:cxn modelId="{86A804A3-CD1B-5D45-859A-F51D8CD9DA69}" type="presParOf" srcId="{704B048C-BB5A-40AE-A608-B6BFB375C2C6}" destId="{499AD048-62B4-49C0-80EF-5F443FBF550C}" srcOrd="1" destOrd="0" presId="urn:microsoft.com/office/officeart/2018/2/layout/IconVerticalSolidList"/>
    <dgm:cxn modelId="{FCC71522-2B70-B64E-8F19-AF4B5485996E}" type="presParOf" srcId="{704B048C-BB5A-40AE-A608-B6BFB375C2C6}" destId="{31DA7F7B-54F7-4D11-8D31-6B6A50948903}" srcOrd="2" destOrd="0" presId="urn:microsoft.com/office/officeart/2018/2/layout/IconVerticalSolidList"/>
    <dgm:cxn modelId="{C8CB8D62-BCED-7945-8C2E-0EF227A6FF43}" type="presParOf" srcId="{704B048C-BB5A-40AE-A608-B6BFB375C2C6}" destId="{D8993577-E476-4870-8047-67B7DB3311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321DF-07F3-41FD-82E0-C13CFBDD2361}">
      <dsp:nvSpPr>
        <dsp:cNvPr id="0" name=""/>
        <dsp:cNvSpPr/>
      </dsp:nvSpPr>
      <dsp:spPr>
        <a:xfrm>
          <a:off x="890763" y="631459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05F9D-172E-46C8-98E2-CBF5C7FBA8B0}">
      <dsp:nvSpPr>
        <dsp:cNvPr id="0" name=""/>
        <dsp:cNvSpPr/>
      </dsp:nvSpPr>
      <dsp:spPr>
        <a:xfrm>
          <a:off x="291148" y="1912948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Source code that is made available to public</a:t>
          </a:r>
          <a:endParaRPr lang="en-US" sz="1100" kern="1200"/>
        </a:p>
      </dsp:txBody>
      <dsp:txXfrm>
        <a:off x="291148" y="1912948"/>
        <a:ext cx="2180418" cy="720000"/>
      </dsp:txXfrm>
    </dsp:sp>
    <dsp:sp modelId="{D01369B4-155C-4E37-80C3-11454A0965C5}">
      <dsp:nvSpPr>
        <dsp:cNvPr id="0" name=""/>
        <dsp:cNvSpPr/>
      </dsp:nvSpPr>
      <dsp:spPr>
        <a:xfrm>
          <a:off x="3452755" y="631459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8BDA9-79C3-4DED-91EB-C2BFB834C7C3}">
      <dsp:nvSpPr>
        <dsp:cNvPr id="0" name=""/>
        <dsp:cNvSpPr/>
      </dsp:nvSpPr>
      <dsp:spPr>
        <a:xfrm>
          <a:off x="2853140" y="1912948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Decentralized and collaborative</a:t>
          </a:r>
        </a:p>
      </dsp:txBody>
      <dsp:txXfrm>
        <a:off x="2853140" y="1912948"/>
        <a:ext cx="2180418" cy="720000"/>
      </dsp:txXfrm>
    </dsp:sp>
    <dsp:sp modelId="{F87D27BC-A46D-4C4A-9601-AD04F1C5B18E}">
      <dsp:nvSpPr>
        <dsp:cNvPr id="0" name=""/>
        <dsp:cNvSpPr/>
      </dsp:nvSpPr>
      <dsp:spPr>
        <a:xfrm>
          <a:off x="6014747" y="631459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7F250-9917-4B1F-B266-C4F3D5862123}">
      <dsp:nvSpPr>
        <dsp:cNvPr id="0" name=""/>
        <dsp:cNvSpPr/>
      </dsp:nvSpPr>
      <dsp:spPr>
        <a:xfrm>
          <a:off x="5415132" y="1912948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Allow anyone to study, modify, enhance or re-engineer a program’s code and distribute under a permissive license</a:t>
          </a:r>
          <a:endParaRPr lang="en-US" sz="1100" kern="1200"/>
        </a:p>
      </dsp:txBody>
      <dsp:txXfrm>
        <a:off x="5415132" y="1912948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C3D2F-FE1C-4EE4-9055-67C5EA6F6DF9}">
      <dsp:nvSpPr>
        <dsp:cNvPr id="0" name=""/>
        <dsp:cNvSpPr/>
      </dsp:nvSpPr>
      <dsp:spPr>
        <a:xfrm>
          <a:off x="206342" y="630722"/>
          <a:ext cx="628347" cy="62834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211E0-925F-4F85-BD68-3006A5810FE5}">
      <dsp:nvSpPr>
        <dsp:cNvPr id="0" name=""/>
        <dsp:cNvSpPr/>
      </dsp:nvSpPr>
      <dsp:spPr>
        <a:xfrm>
          <a:off x="340252" y="764632"/>
          <a:ext cx="360527" cy="3605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B63C7-654A-428A-ADF6-DF34F2E4B4EF}">
      <dsp:nvSpPr>
        <dsp:cNvPr id="0" name=""/>
        <dsp:cNvSpPr/>
      </dsp:nvSpPr>
      <dsp:spPr>
        <a:xfrm>
          <a:off x="5477" y="145478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solidFill>
                <a:srgbClr val="7030A0"/>
              </a:solidFill>
            </a:rPr>
            <a:t>Get a chance to up skill yourself</a:t>
          </a:r>
          <a:endParaRPr lang="en-US" sz="1100" kern="1200">
            <a:solidFill>
              <a:srgbClr val="7030A0"/>
            </a:solidFill>
          </a:endParaRPr>
        </a:p>
      </dsp:txBody>
      <dsp:txXfrm>
        <a:off x="5477" y="1454784"/>
        <a:ext cx="1030078" cy="412031"/>
      </dsp:txXfrm>
    </dsp:sp>
    <dsp:sp modelId="{44EB70DF-8D50-4AD0-B11E-C8C79B76CFED}">
      <dsp:nvSpPr>
        <dsp:cNvPr id="0" name=""/>
        <dsp:cNvSpPr/>
      </dsp:nvSpPr>
      <dsp:spPr>
        <a:xfrm>
          <a:off x="1416684" y="630722"/>
          <a:ext cx="628347" cy="62834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854B4-928D-49FD-9AB3-24FA94B27288}">
      <dsp:nvSpPr>
        <dsp:cNvPr id="0" name=""/>
        <dsp:cNvSpPr/>
      </dsp:nvSpPr>
      <dsp:spPr>
        <a:xfrm>
          <a:off x="1550594" y="764632"/>
          <a:ext cx="360527" cy="3605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6E213-ED52-49AC-AA10-A6784E2ADA92}">
      <dsp:nvSpPr>
        <dsp:cNvPr id="0" name=""/>
        <dsp:cNvSpPr/>
      </dsp:nvSpPr>
      <dsp:spPr>
        <a:xfrm>
          <a:off x="1215819" y="145478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>
              <a:solidFill>
                <a:srgbClr val="7030A0"/>
              </a:solidFill>
            </a:rPr>
            <a:t>Code, get feedback for contribution, improve, learn</a:t>
          </a:r>
          <a:endParaRPr lang="en-US" sz="1100" kern="1200" dirty="0">
            <a:solidFill>
              <a:srgbClr val="7030A0"/>
            </a:solidFill>
          </a:endParaRPr>
        </a:p>
      </dsp:txBody>
      <dsp:txXfrm>
        <a:off x="1215819" y="1454784"/>
        <a:ext cx="1030078" cy="412031"/>
      </dsp:txXfrm>
    </dsp:sp>
    <dsp:sp modelId="{693AF741-52D7-418B-8F2B-EFACA40C31F4}">
      <dsp:nvSpPr>
        <dsp:cNvPr id="0" name=""/>
        <dsp:cNvSpPr/>
      </dsp:nvSpPr>
      <dsp:spPr>
        <a:xfrm>
          <a:off x="2627026" y="630722"/>
          <a:ext cx="628347" cy="62834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2DEE5-31EA-4B46-B618-E5244114D493}">
      <dsp:nvSpPr>
        <dsp:cNvPr id="0" name=""/>
        <dsp:cNvSpPr/>
      </dsp:nvSpPr>
      <dsp:spPr>
        <a:xfrm>
          <a:off x="2760936" y="764632"/>
          <a:ext cx="360527" cy="3605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ECFAA-D210-4BEE-97A1-E46758A2C0E1}">
      <dsp:nvSpPr>
        <dsp:cNvPr id="0" name=""/>
        <dsp:cNvSpPr/>
      </dsp:nvSpPr>
      <dsp:spPr>
        <a:xfrm>
          <a:off x="2426161" y="145478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rgbClr val="7030A0"/>
              </a:solidFill>
            </a:rPr>
            <a:t>Paying back to the community, global recognition</a:t>
          </a:r>
        </a:p>
      </dsp:txBody>
      <dsp:txXfrm>
        <a:off x="2426161" y="1454784"/>
        <a:ext cx="1030078" cy="412031"/>
      </dsp:txXfrm>
    </dsp:sp>
    <dsp:sp modelId="{6ED9B7BB-ED1D-4E8B-A5D3-DFEC0DE47B3B}">
      <dsp:nvSpPr>
        <dsp:cNvPr id="0" name=""/>
        <dsp:cNvSpPr/>
      </dsp:nvSpPr>
      <dsp:spPr>
        <a:xfrm>
          <a:off x="3837368" y="630722"/>
          <a:ext cx="628347" cy="62834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D3AD6-6414-48B4-9668-57A664A8AA47}">
      <dsp:nvSpPr>
        <dsp:cNvPr id="0" name=""/>
        <dsp:cNvSpPr/>
      </dsp:nvSpPr>
      <dsp:spPr>
        <a:xfrm>
          <a:off x="3971278" y="764632"/>
          <a:ext cx="360527" cy="3605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61AEB-7CEC-44DE-8EAC-E9A383CA0316}">
      <dsp:nvSpPr>
        <dsp:cNvPr id="0" name=""/>
        <dsp:cNvSpPr/>
      </dsp:nvSpPr>
      <dsp:spPr>
        <a:xfrm>
          <a:off x="3636502" y="145478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solidFill>
                <a:srgbClr val="7030A0"/>
              </a:solidFill>
            </a:rPr>
            <a:t>Make the software better with code and documentation</a:t>
          </a:r>
          <a:endParaRPr lang="en-US" sz="1100" kern="1200">
            <a:solidFill>
              <a:srgbClr val="7030A0"/>
            </a:solidFill>
          </a:endParaRPr>
        </a:p>
      </dsp:txBody>
      <dsp:txXfrm>
        <a:off x="3636502" y="1454784"/>
        <a:ext cx="1030078" cy="412031"/>
      </dsp:txXfrm>
    </dsp:sp>
    <dsp:sp modelId="{32D45E61-4A57-4FAD-97FF-EE5D45246ECB}">
      <dsp:nvSpPr>
        <dsp:cNvPr id="0" name=""/>
        <dsp:cNvSpPr/>
      </dsp:nvSpPr>
      <dsp:spPr>
        <a:xfrm>
          <a:off x="5047709" y="630722"/>
          <a:ext cx="628347" cy="62834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D7C5C-0769-4A8D-9C50-9C42B890FE87}">
      <dsp:nvSpPr>
        <dsp:cNvPr id="0" name=""/>
        <dsp:cNvSpPr/>
      </dsp:nvSpPr>
      <dsp:spPr>
        <a:xfrm>
          <a:off x="5181620" y="764632"/>
          <a:ext cx="360527" cy="3605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7F75D-F67C-48EF-9F9D-2D2C61AC9BA1}">
      <dsp:nvSpPr>
        <dsp:cNvPr id="0" name=""/>
        <dsp:cNvSpPr/>
      </dsp:nvSpPr>
      <dsp:spPr>
        <a:xfrm>
          <a:off x="4846844" y="145478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solidFill>
                <a:srgbClr val="7030A0"/>
              </a:solidFill>
            </a:rPr>
            <a:t>Meet like-minded people, build networks and communities</a:t>
          </a:r>
          <a:endParaRPr lang="en-US" sz="1100" kern="1200">
            <a:solidFill>
              <a:srgbClr val="7030A0"/>
            </a:solidFill>
          </a:endParaRPr>
        </a:p>
      </dsp:txBody>
      <dsp:txXfrm>
        <a:off x="4846844" y="1454784"/>
        <a:ext cx="1030078" cy="412031"/>
      </dsp:txXfrm>
    </dsp:sp>
    <dsp:sp modelId="{CA16F7B6-7783-4153-85DE-14E00E2D9957}">
      <dsp:nvSpPr>
        <dsp:cNvPr id="0" name=""/>
        <dsp:cNvSpPr/>
      </dsp:nvSpPr>
      <dsp:spPr>
        <a:xfrm>
          <a:off x="6258051" y="630722"/>
          <a:ext cx="628347" cy="62834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28B4-B083-4220-ACC4-3A5B89C9A8F3}">
      <dsp:nvSpPr>
        <dsp:cNvPr id="0" name=""/>
        <dsp:cNvSpPr/>
      </dsp:nvSpPr>
      <dsp:spPr>
        <a:xfrm>
          <a:off x="6391961" y="764632"/>
          <a:ext cx="360527" cy="3605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9CB6C-A9A9-41CE-BB46-BD5BE47026B4}">
      <dsp:nvSpPr>
        <dsp:cNvPr id="0" name=""/>
        <dsp:cNvSpPr/>
      </dsp:nvSpPr>
      <dsp:spPr>
        <a:xfrm>
          <a:off x="6057186" y="145478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solidFill>
                <a:srgbClr val="7030A0"/>
              </a:solidFill>
            </a:rPr>
            <a:t>Understand the application development and maintenance cycles</a:t>
          </a:r>
          <a:endParaRPr lang="en-US" sz="1100" kern="1200">
            <a:solidFill>
              <a:srgbClr val="7030A0"/>
            </a:solidFill>
          </a:endParaRPr>
        </a:p>
      </dsp:txBody>
      <dsp:txXfrm>
        <a:off x="6057186" y="1454784"/>
        <a:ext cx="1030078" cy="412031"/>
      </dsp:txXfrm>
    </dsp:sp>
    <dsp:sp modelId="{897075AA-EDD8-4E8F-A520-ADBBA7D2DD85}">
      <dsp:nvSpPr>
        <dsp:cNvPr id="0" name=""/>
        <dsp:cNvSpPr/>
      </dsp:nvSpPr>
      <dsp:spPr>
        <a:xfrm>
          <a:off x="7468393" y="630722"/>
          <a:ext cx="628347" cy="62834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3CF17-FD56-4574-8932-B0A08B8CE717}">
      <dsp:nvSpPr>
        <dsp:cNvPr id="0" name=""/>
        <dsp:cNvSpPr/>
      </dsp:nvSpPr>
      <dsp:spPr>
        <a:xfrm>
          <a:off x="7602303" y="764632"/>
          <a:ext cx="360527" cy="36052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2D495-8FC1-49AD-8932-86541414B36E}">
      <dsp:nvSpPr>
        <dsp:cNvPr id="0" name=""/>
        <dsp:cNvSpPr/>
      </dsp:nvSpPr>
      <dsp:spPr>
        <a:xfrm>
          <a:off x="7267528" y="1454784"/>
          <a:ext cx="1030078" cy="41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rgbClr val="7030A0"/>
              </a:solidFill>
            </a:rPr>
            <a:t>Job opportunities</a:t>
          </a:r>
        </a:p>
      </dsp:txBody>
      <dsp:txXfrm>
        <a:off x="7267528" y="1454784"/>
        <a:ext cx="1030078" cy="412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C00EE-ACD1-47D1-9717-71552EF46B64}">
      <dsp:nvSpPr>
        <dsp:cNvPr id="0" name=""/>
        <dsp:cNvSpPr/>
      </dsp:nvSpPr>
      <dsp:spPr>
        <a:xfrm>
          <a:off x="0" y="3998"/>
          <a:ext cx="8274361" cy="493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18943-E65C-47DA-8FE4-058BB93F05F4}">
      <dsp:nvSpPr>
        <dsp:cNvPr id="0" name=""/>
        <dsp:cNvSpPr/>
      </dsp:nvSpPr>
      <dsp:spPr>
        <a:xfrm>
          <a:off x="149153" y="114939"/>
          <a:ext cx="271453" cy="27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2BA4-063F-46E5-9250-4F9B471D7FC4}">
      <dsp:nvSpPr>
        <dsp:cNvPr id="0" name=""/>
        <dsp:cNvSpPr/>
      </dsp:nvSpPr>
      <dsp:spPr>
        <a:xfrm>
          <a:off x="569761" y="3998"/>
          <a:ext cx="7687342" cy="523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45" tIns="55445" rIns="55445" bIns="5544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>
              <a:solidFill>
                <a:srgbClr val="7030A0"/>
              </a:solidFill>
            </a:rPr>
            <a:t>I don't know to code. Open Source is not my cup of tea.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569761" y="3998"/>
        <a:ext cx="7687342" cy="523887"/>
      </dsp:txXfrm>
    </dsp:sp>
    <dsp:sp modelId="{8859B26E-FF90-45DC-B436-6AABFF09907D}">
      <dsp:nvSpPr>
        <dsp:cNvPr id="0" name=""/>
        <dsp:cNvSpPr/>
      </dsp:nvSpPr>
      <dsp:spPr>
        <a:xfrm>
          <a:off x="0" y="658857"/>
          <a:ext cx="8274361" cy="493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C400A-0D69-4824-ACD9-3551997CE068}">
      <dsp:nvSpPr>
        <dsp:cNvPr id="0" name=""/>
        <dsp:cNvSpPr/>
      </dsp:nvSpPr>
      <dsp:spPr>
        <a:xfrm>
          <a:off x="149153" y="769797"/>
          <a:ext cx="271453" cy="27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3A1F2-690B-4858-BF44-DC1EF0EC4524}">
      <dsp:nvSpPr>
        <dsp:cNvPr id="0" name=""/>
        <dsp:cNvSpPr/>
      </dsp:nvSpPr>
      <dsp:spPr>
        <a:xfrm>
          <a:off x="569761" y="658857"/>
          <a:ext cx="7687342" cy="523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45" tIns="55445" rIns="55445" bIns="5544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>
              <a:solidFill>
                <a:srgbClr val="7030A0"/>
              </a:solidFill>
            </a:rPr>
            <a:t>I know how to code but I'm not familiar with the technology used in this Open-Source project.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>
              <a:solidFill>
                <a:srgbClr val="7030A0"/>
              </a:solidFill>
            </a:rPr>
            <a:t>I cannot contribute.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569761" y="658857"/>
        <a:ext cx="7687342" cy="523887"/>
      </dsp:txXfrm>
    </dsp:sp>
    <dsp:sp modelId="{D2D4865E-FF81-4672-81EF-AFA8C67B5081}">
      <dsp:nvSpPr>
        <dsp:cNvPr id="0" name=""/>
        <dsp:cNvSpPr/>
      </dsp:nvSpPr>
      <dsp:spPr>
        <a:xfrm>
          <a:off x="0" y="1313715"/>
          <a:ext cx="8274361" cy="493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87501-A425-4C18-80E8-5D05C0A7750C}">
      <dsp:nvSpPr>
        <dsp:cNvPr id="0" name=""/>
        <dsp:cNvSpPr/>
      </dsp:nvSpPr>
      <dsp:spPr>
        <a:xfrm>
          <a:off x="149153" y="1424656"/>
          <a:ext cx="271453" cy="27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7B878-1460-4B3E-B58F-906C8627F56A}">
      <dsp:nvSpPr>
        <dsp:cNvPr id="0" name=""/>
        <dsp:cNvSpPr/>
      </dsp:nvSpPr>
      <dsp:spPr>
        <a:xfrm>
          <a:off x="569761" y="1313715"/>
          <a:ext cx="7687342" cy="523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45" tIns="55445" rIns="55445" bIns="5544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>
              <a:solidFill>
                <a:srgbClr val="7030A0"/>
              </a:solidFill>
            </a:rPr>
            <a:t>Open Source doesn't maintain an enterprise-level standard.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569761" y="1313715"/>
        <a:ext cx="7687342" cy="523887"/>
      </dsp:txXfrm>
    </dsp:sp>
    <dsp:sp modelId="{E624F334-6224-4EFF-8AB6-138319981483}">
      <dsp:nvSpPr>
        <dsp:cNvPr id="0" name=""/>
        <dsp:cNvSpPr/>
      </dsp:nvSpPr>
      <dsp:spPr>
        <a:xfrm>
          <a:off x="0" y="1968574"/>
          <a:ext cx="8274361" cy="493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0F577-3CDF-4D44-B22F-971BB5FD44C6}">
      <dsp:nvSpPr>
        <dsp:cNvPr id="0" name=""/>
        <dsp:cNvSpPr/>
      </dsp:nvSpPr>
      <dsp:spPr>
        <a:xfrm>
          <a:off x="149153" y="2079515"/>
          <a:ext cx="271453" cy="2711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FE633-560B-4B74-81DB-1A1D2076EEE3}">
      <dsp:nvSpPr>
        <dsp:cNvPr id="0" name=""/>
        <dsp:cNvSpPr/>
      </dsp:nvSpPr>
      <dsp:spPr>
        <a:xfrm>
          <a:off x="569761" y="1968574"/>
          <a:ext cx="7687342" cy="523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45" tIns="55445" rIns="55445" bIns="5544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>
              <a:solidFill>
                <a:srgbClr val="7030A0"/>
              </a:solidFill>
            </a:rPr>
            <a:t>Open-Source Software is always free.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569761" y="1968574"/>
        <a:ext cx="7687342" cy="523887"/>
      </dsp:txXfrm>
    </dsp:sp>
    <dsp:sp modelId="{4C324574-0497-4AD7-8FA7-5B5CA032A35F}">
      <dsp:nvSpPr>
        <dsp:cNvPr id="0" name=""/>
        <dsp:cNvSpPr/>
      </dsp:nvSpPr>
      <dsp:spPr>
        <a:xfrm>
          <a:off x="0" y="2623433"/>
          <a:ext cx="8274361" cy="493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AD048-62B4-49C0-80EF-5F443FBF550C}">
      <dsp:nvSpPr>
        <dsp:cNvPr id="0" name=""/>
        <dsp:cNvSpPr/>
      </dsp:nvSpPr>
      <dsp:spPr>
        <a:xfrm>
          <a:off x="149153" y="2734374"/>
          <a:ext cx="271453" cy="2711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93577-E476-4870-8047-67B7DB3311A3}">
      <dsp:nvSpPr>
        <dsp:cNvPr id="0" name=""/>
        <dsp:cNvSpPr/>
      </dsp:nvSpPr>
      <dsp:spPr>
        <a:xfrm>
          <a:off x="569761" y="2623433"/>
          <a:ext cx="7687342" cy="523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45" tIns="55445" rIns="55445" bIns="5544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>
              <a:solidFill>
                <a:srgbClr val="7030A0"/>
              </a:solidFill>
            </a:rPr>
            <a:t>Open Source is for beginners.</a:t>
          </a:r>
          <a:endParaRPr lang="en-US" sz="1200" kern="1200" dirty="0">
            <a:solidFill>
              <a:srgbClr val="7030A0"/>
            </a:solidFill>
          </a:endParaRPr>
        </a:p>
      </dsp:txBody>
      <dsp:txXfrm>
        <a:off x="569761" y="2623433"/>
        <a:ext cx="7687342" cy="523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7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291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455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933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861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590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943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534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64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25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52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23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193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a7a56d4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17a7a56d4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96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362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129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1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00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040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18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34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8908-4CBD-2641-EB93-80BA78265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A0853-AF68-BD4C-66FB-181C9B56E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CA047-8B28-4A2D-181C-B11B1E68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8DFA7-9FAA-9FFE-8073-215A1B82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85EEE-0DFD-7CC7-E462-3AE29744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67173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BAF3-7B01-9E56-383C-F7F8BF09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DE95D-86A6-3D6F-8E24-2DDA0289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C7C4F-F3E8-EFE8-A520-130DE51D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CAAD9-55A1-8AC7-7494-1922C05C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EB8-ECD5-DF89-3687-DDE3D1D1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91587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A88D08-D3AC-406E-333D-C3C6C31CE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A3F21-F9DA-D895-F265-8BFDDD4EB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9E06-61CF-9DC7-9F14-09F735F6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21817-BDBC-3E07-EA57-E3B33636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F1C39-3F4A-D867-222F-B45124ED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6632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714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7F3F-C7E0-E493-6AFE-D92DF833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0CEA3-CC3C-B65F-2F4F-5AB8A3678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F2BD0-E8B1-4C45-A612-F69FB223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19EC6-6DBB-8E88-0C30-F27C857E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6834E-6AE0-5081-30C4-76D191E8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48339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E772-3A2D-7849-E0A8-3AC68038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0F268-CC97-EF2B-F943-A12BAECA5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447E6-9E58-06EB-FBFB-2436EA7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5F6E8-9ECD-E0EF-2237-66B8B436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D709-34F1-541F-CA78-A4683F3F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9856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7853-A242-CC57-519A-E0F2B5C5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C4AF-E429-AAA1-DC61-EB6A089AB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9CB46-74B6-2FD1-18B4-32668FD92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42CB9-73B1-1986-BB58-6CBD4737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C7770-926B-AFF6-439F-C1B283CC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DF787-552F-0739-DEF9-45D6E94F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95559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E411-AD77-3B3A-4E1C-C2C4C7FE2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3036A-34E0-7149-820E-42E052C83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4AFF1-AE5F-F608-F79E-56DC14432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74BC8D-A036-7FFA-76F3-8D10A96D9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018E89-8010-5FFB-821A-2BDBEAFBA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F6112F-40DC-CE1B-CBBD-09BE5F9EF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2E6FF-751B-281E-7A11-7E233F6B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F7235-D71E-EA07-3793-7952C21D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7378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BC8-2FDD-5C77-53DC-A3ED00E6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C57A5-BC29-C56C-F2A0-5D9C93B3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50AD8-C426-8DDA-B607-48E4155A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A5E9C-D600-C9C1-03E8-3394A23A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72351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5B499-0BD1-BE05-4421-730DC37AA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4EA9F-09D2-472C-CCB2-B49AA47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3E816-D6B3-59B6-E137-7A219F99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016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9EFF-CD26-7FD5-4A5C-02B7B048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5003-6131-5C0A-9999-3A8AC6F1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AB283-6894-B521-0045-8D4306D4A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E1810-1986-C442-7965-2E47A225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7B4A4-620D-7941-1874-8210483A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53EA5-A66F-F7D8-F515-8E6ABBDE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3195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833A-00BB-570D-AFEA-D2D67206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691023-4E6A-512C-B5BC-2F86F0285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26AD0-037A-2A51-D258-264B1979E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56B5D-E74F-93A8-93F8-3E7B003A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8A5F6-E6F8-CF56-1F0E-B00641F67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E0CFC-6DD2-BE39-C03A-190891FD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16226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ABD11A-61C3-2A30-37E2-788D05E5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B4405-268A-16CD-3057-85ACE2330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F34DD-6092-8690-5327-6D6E926E3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582DF-1495-7A43-9330-2EF2809FB08D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08B3A-F8BB-A461-49CE-E5E02A378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77F00-9FE7-44B1-88DC-4970E6FAD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952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ecanproject.github.io/gsoc.html" TargetMode="External"/><Relationship Id="rId3" Type="http://schemas.openxmlformats.org/officeDocument/2006/relationships/hyperlink" Target="https://docs.talawa.io/docs/internships/internship-ideas/" TargetMode="External"/><Relationship Id="rId7" Type="http://schemas.openxmlformats.org/officeDocument/2006/relationships/hyperlink" Target="https://pecanproject.github.io/gsoc_idea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talawa.io/docs/internships/gsod/gsod-ideas" TargetMode="External"/><Relationship Id="rId5" Type="http://schemas.openxmlformats.org/officeDocument/2006/relationships/hyperlink" Target="https://docs.talawa.io/docs/internships/internship-selection-criteria" TargetMode="External"/><Relationship Id="rId10" Type="http://schemas.openxmlformats.org/officeDocument/2006/relationships/hyperlink" Target="https://drive.google.com/file/d/1fEE04i0f5yKs25W4-HYth7ni0eerqSCU/view" TargetMode="External"/><Relationship Id="rId4" Type="http://schemas.openxmlformats.org/officeDocument/2006/relationships/hyperlink" Target="https://docs.talawa.io/docs/internships/internship-application-template/" TargetMode="External"/><Relationship Id="rId9" Type="http://schemas.openxmlformats.org/officeDocument/2006/relationships/hyperlink" Target="https://pecanproject.github.io/tutorials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nkd.in/dyV7VDK6" TargetMode="External"/><Relationship Id="rId7" Type="http://schemas.openxmlformats.org/officeDocument/2006/relationships/hyperlink" Target="https://www.palisadoes.org/slack/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ecanproject.github.io/contact.html" TargetMode="External"/><Relationship Id="rId5" Type="http://schemas.openxmlformats.org/officeDocument/2006/relationships/hyperlink" Target="https://lnkd.in/dJhqR8Cj" TargetMode="External"/><Relationship Id="rId4" Type="http://schemas.openxmlformats.org/officeDocument/2006/relationships/hyperlink" Target="https://lnkd.in/dDZdJRV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agar2366" TargetMode="External"/><Relationship Id="rId5" Type="http://schemas.openxmlformats.org/officeDocument/2006/relationships/hyperlink" Target="https://twitter.com/me_sagar_utekar" TargetMode="External"/><Relationship Id="rId4" Type="http://schemas.openxmlformats.org/officeDocument/2006/relationships/hyperlink" Target="https://www.linkedin.com/in/sagar-utekar/" TargetMode="External"/><Relationship Id="rId9" Type="http://schemas.openxmlformats.org/officeDocument/2006/relationships/image" Target="../media/image80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1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638387" y="857250"/>
            <a:ext cx="3634740" cy="217398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800">
                <a:latin typeface="Calibri" panose="020F0502020204030204" pitchFamily="34" charset="0"/>
                <a:cs typeface="Calibri" panose="020F0502020204030204" pitchFamily="34" charset="0"/>
              </a:rPr>
              <a:t>Kickstart your GSOC &amp; open-source journey !!</a:t>
            </a:r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638387" y="3305556"/>
            <a:ext cx="3634740" cy="100126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500" b="1"/>
              <a:t>SAGAR UTEKAR</a:t>
            </a:r>
          </a:p>
          <a:p>
            <a:pPr algn="l">
              <a:spcAft>
                <a:spcPts val="600"/>
              </a:spcAft>
            </a:pPr>
            <a:r>
              <a:rPr lang="en-US" sz="1500" b="1"/>
              <a:t>VMWare Software India PVT. LTD.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sz="1500"/>
          </a:p>
        </p:txBody>
      </p:sp>
      <p:sp>
        <p:nvSpPr>
          <p:cNvPr id="79" name="Rectangle 73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723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002FFD4-E973-AA1B-AB25-869268778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97" b="1"/>
          <a:stretch/>
        </p:blipFill>
        <p:spPr>
          <a:xfrm>
            <a:off x="5245905" y="143969"/>
            <a:ext cx="2980374" cy="2357895"/>
          </a:xfrm>
          <a:prstGeom prst="rect">
            <a:avLst/>
          </a:prstGeom>
        </p:spPr>
      </p:pic>
      <p:sp>
        <p:nvSpPr>
          <p:cNvPr id="80" name="Rectangle 75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422" y="3133311"/>
            <a:ext cx="3618306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BA24E2-A9A9-5DD0-013F-10B723558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144" y="2641635"/>
            <a:ext cx="2357895" cy="2357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Open-Source Software ?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1232B6EA-5BAC-F10C-51A4-75D384585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096128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177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679245A0-EF2A-46FE-AC09-8CD34B197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28649" y="136008"/>
            <a:ext cx="4613740" cy="111606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Open-Source Software ?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509A83-8F75-6F7C-F625-35EDDD0B1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0" r="12369" b="-2"/>
          <a:stretch/>
        </p:blipFill>
        <p:spPr>
          <a:xfrm>
            <a:off x="132042" y="1384069"/>
            <a:ext cx="5120828" cy="3212751"/>
          </a:xfrm>
          <a:prstGeom prst="rect">
            <a:avLst/>
          </a:prstGeom>
        </p:spPr>
      </p:pic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F79E691-2E9A-BDF6-C9B3-712C70F39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72" r="32781" b="1"/>
          <a:stretch/>
        </p:blipFill>
        <p:spPr>
          <a:xfrm>
            <a:off x="5384913" y="1384069"/>
            <a:ext cx="3607656" cy="321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2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273843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785059" y="440116"/>
            <a:ext cx="2670189" cy="12344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GSOC ?</a:t>
            </a:r>
          </a:p>
        </p:txBody>
      </p:sp>
      <p:sp>
        <p:nvSpPr>
          <p:cNvPr id="108" name="Rectangle 10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D06BA-3A36-AE3A-927D-45958219B06D}"/>
              </a:ext>
            </a:extLst>
          </p:cNvPr>
          <p:cNvSpPr txBox="1"/>
          <p:nvPr/>
        </p:nvSpPr>
        <p:spPr>
          <a:xfrm>
            <a:off x="4013373" y="440116"/>
            <a:ext cx="4501977" cy="123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</a:rPr>
              <a:t>Google Summer of Code is a global, online mentoring program focused on introducing new contributors to open-source software development.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</a:rPr>
              <a:t>GSoC contributors work on a 12+ week programming project with the guidance of mentors from their open-source organization.</a:t>
            </a:r>
            <a:endParaRPr lang="en-US" sz="12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06291D-38F8-9A98-C6BF-C68E84D55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26" y="2050542"/>
            <a:ext cx="6112042" cy="26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9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dirty="0"/>
              <a:t>Benefits of Open-Source contribution</a:t>
            </a:r>
            <a:endParaRPr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F577B7C-1744-D968-FA2E-DCB60F399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92811"/>
              </p:ext>
            </p:extLst>
          </p:nvPr>
        </p:nvGraphicFramePr>
        <p:xfrm>
          <a:off x="311700" y="1017725"/>
          <a:ext cx="8303084" cy="2497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2F51708-7B9E-907A-01C7-3D9534C4A583}"/>
              </a:ext>
            </a:extLst>
          </p:cNvPr>
          <p:cNvSpPr txBox="1"/>
          <p:nvPr/>
        </p:nvSpPr>
        <p:spPr>
          <a:xfrm>
            <a:off x="311701" y="3826353"/>
            <a:ext cx="852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/>
                </a:solidFill>
                <a:effectLst/>
              </a:rPr>
              <a:t>Reading few lines of code is worth more than reading 500 pages of a book, you automatically tend to pickup some great practices while coding. 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0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4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329145"/>
            <a:ext cx="8375586" cy="4314576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09349" y="3061450"/>
            <a:ext cx="125302" cy="3154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1800"/>
              <a:t>Open-Source Myths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2B893741-9958-CA56-BA00-0D22F9524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245853"/>
              </p:ext>
            </p:extLst>
          </p:nvPr>
        </p:nvGraphicFramePr>
        <p:xfrm>
          <a:off x="311700" y="1043558"/>
          <a:ext cx="8274361" cy="315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498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64">
            <a:extLst>
              <a:ext uri="{FF2B5EF4-FFF2-40B4-BE49-F238E27FC236}">
                <a16:creationId xmlns:a16="http://schemas.microsoft.com/office/drawing/2014/main" id="{1C4A7C96-9E71-4CE8-ADCD-504C0D52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798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IN TYPICAL OPEN-SOURCE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1AE2C-C767-AB3F-AB2B-4B03AC21A951}"/>
              </a:ext>
            </a:extLst>
          </p:cNvPr>
          <p:cNvSpPr txBox="1"/>
          <p:nvPr/>
        </p:nvSpPr>
        <p:spPr>
          <a:xfrm>
            <a:off x="1496786" y="1500186"/>
            <a:ext cx="6148057" cy="309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500"/>
              <a:t>Author/Owner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500"/>
              <a:t>Maintainers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500"/>
              <a:t>Contributors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500"/>
              <a:t>Community Members/Users</a:t>
            </a:r>
          </a:p>
        </p:txBody>
      </p:sp>
    </p:spTree>
    <p:extLst>
      <p:ext uri="{BB962C8B-B14F-4D97-AF65-F5344CB8AC3E}">
        <p14:creationId xmlns:p14="http://schemas.microsoft.com/office/powerpoint/2010/main" val="214812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28649" y="417891"/>
            <a:ext cx="7886699" cy="9722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Open-Source communities &amp; events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B4FBDE-078D-8520-27A5-9B597D93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37897"/>
            <a:ext cx="7886699" cy="248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74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2" y="0"/>
            <a:ext cx="9141714" cy="5143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81ABE91-D3C7-42EF-8B59-967A8C28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43" y="524924"/>
            <a:ext cx="8035257" cy="407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7173" y="432197"/>
            <a:ext cx="3733333" cy="22257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600"/>
              <a:t>GSOC MENTOR EXPERIENCE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F387C8-7A98-428C-A38B-51332E18A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964721" y="6850"/>
            <a:ext cx="179279" cy="513664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D2821FB-C0EA-2193-CA1F-D5C76FD31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8748"/>
          <a:stretch/>
        </p:blipFill>
        <p:spPr>
          <a:xfrm>
            <a:off x="4863507" y="4199"/>
            <a:ext cx="4111434" cy="5139293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88500"/>
            <a:ext cx="9144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9C6408-AA0E-411D-A5D2-E5F13306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524492" y="4207"/>
            <a:ext cx="0" cy="51435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08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2" y="0"/>
            <a:ext cx="9141714" cy="5143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81ABE91-D3C7-42EF-8B59-967A8C28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43" y="524924"/>
            <a:ext cx="8035257" cy="407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7173" y="432197"/>
            <a:ext cx="3733333" cy="22257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600" dirty="0"/>
              <a:t>GSOC MENTEE EXPERIENCE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F387C8-7A98-428C-A38B-51332E18A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964721" y="6850"/>
            <a:ext cx="179279" cy="513664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88500"/>
            <a:ext cx="9144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9C6408-AA0E-411D-A5D2-E5F13306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524492" y="4207"/>
            <a:ext cx="0" cy="51435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8C6BAC5-4A04-346E-0F48-979733E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4" y="-4207"/>
            <a:ext cx="4338381" cy="51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38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1424700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418041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28650" y="190047"/>
            <a:ext cx="7886700" cy="9549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chose an open-source project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3391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780F-07F6-106F-CC88-776B6A36DD60}"/>
              </a:ext>
            </a:extLst>
          </p:cNvPr>
          <p:cNvSpPr txBox="1"/>
          <p:nvPr/>
        </p:nvSpPr>
        <p:spPr>
          <a:xfrm>
            <a:off x="628650" y="1858518"/>
            <a:ext cx="7886700" cy="277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200" b="0" i="0">
                <a:effectLst/>
              </a:rPr>
              <a:t>Project with License file and following Open-Source guidelines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endParaRPr lang="en-US" sz="1200"/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200"/>
              <a:t>Project, community, Maintainers are active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endParaRPr lang="en-US" sz="1200"/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200"/>
              <a:t>Availability of Good First </a:t>
            </a:r>
            <a:r>
              <a:rPr lang="en-US" sz="1200" b="0" i="0">
                <a:effectLst/>
              </a:rPr>
              <a:t>Open issues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endParaRPr lang="en-US" sz="1200"/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200"/>
              <a:t>PRs getting merged actively, Issues getting closed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endParaRPr lang="en-US" sz="1200"/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200" b="0" i="0">
                <a:effectLst/>
              </a:rPr>
              <a:t>Active discussions, meetings in community forums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endParaRPr lang="en-US" sz="1200"/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200"/>
              <a:t>Appreciating environment</a:t>
            </a:r>
            <a:endParaRPr lang="en-US" sz="1200" b="0" i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671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0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27509" y="542923"/>
            <a:ext cx="4501582" cy="11215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000" dirty="0"/>
              <a:t>About me</a:t>
            </a:r>
          </a:p>
        </p:txBody>
      </p: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627510" y="1803800"/>
            <a:ext cx="4501582" cy="279677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14313" indent="-228600" defTabSz="914400">
              <a:lnSpc>
                <a:spcPct val="90000"/>
              </a:lnSpc>
              <a:spcBef>
                <a:spcPts val="3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>
                <a:sym typeface="Arial"/>
              </a:rPr>
              <a:t>orking as MTS3 Site Reliability Engineer at VMWare Software India PVT. LTD.</a:t>
            </a:r>
            <a:endParaRPr lang="en-US" dirty="0"/>
          </a:p>
          <a:p>
            <a:pPr marL="214313" indent="-228600" defTabSz="914400">
              <a:lnSpc>
                <a:spcPct val="90000"/>
              </a:lnSpc>
              <a:spcBef>
                <a:spcPts val="3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Open-Source Enthusiast, A firm believer in the power of community education.</a:t>
            </a:r>
            <a:endParaRPr lang="en-US" dirty="0"/>
          </a:p>
          <a:p>
            <a:pPr marL="214313" indent="-228600" defTabSz="914400">
              <a:lnSpc>
                <a:spcPct val="90000"/>
              </a:lnSpc>
              <a:spcBef>
                <a:spcPts val="3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Google Summer Of Code Admin since 2018, Mentor, Mentee 2022 @</a:t>
            </a:r>
            <a:r>
              <a:rPr lang="en-US" dirty="0" err="1">
                <a:sym typeface="Arial"/>
              </a:rPr>
              <a:t>PEcAn</a:t>
            </a:r>
            <a:r>
              <a:rPr lang="en-US" dirty="0">
                <a:sym typeface="Arial"/>
              </a:rPr>
              <a:t> Project</a:t>
            </a:r>
          </a:p>
          <a:p>
            <a:pPr marL="214313" indent="-228600" defTabSz="914400">
              <a:lnSpc>
                <a:spcPct val="90000"/>
              </a:lnSpc>
              <a:spcBef>
                <a:spcPts val="3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err="1">
                <a:sym typeface="Arial"/>
              </a:rPr>
              <a:t>GSoD</a:t>
            </a:r>
            <a:r>
              <a:rPr lang="en-US" dirty="0">
                <a:sym typeface="Arial"/>
              </a:rPr>
              <a:t>, </a:t>
            </a:r>
            <a:r>
              <a:rPr lang="en-US" dirty="0" err="1">
                <a:sym typeface="Arial"/>
              </a:rPr>
              <a:t>GSSoC</a:t>
            </a:r>
            <a:r>
              <a:rPr lang="en-US" dirty="0">
                <a:sym typeface="Arial"/>
              </a:rPr>
              <a:t>, </a:t>
            </a:r>
            <a:r>
              <a:rPr lang="en-US" dirty="0" err="1">
                <a:sym typeface="Arial"/>
              </a:rPr>
              <a:t>Github</a:t>
            </a:r>
            <a:r>
              <a:rPr lang="en-US" dirty="0">
                <a:sym typeface="Arial"/>
              </a:rPr>
              <a:t> Externship, SIH mentor</a:t>
            </a:r>
            <a:endParaRPr lang="en-US" dirty="0"/>
          </a:p>
          <a:p>
            <a:pPr marL="214313" indent="-228600" defTabSz="914400">
              <a:lnSpc>
                <a:spcPct val="90000"/>
              </a:lnSpc>
              <a:spcBef>
                <a:spcPts val="3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CKS | CKA | CKAD | Terraform Certified</a:t>
            </a:r>
          </a:p>
          <a:p>
            <a:pPr marL="214313" indent="-228600" defTabSz="914400">
              <a:lnSpc>
                <a:spcPct val="90000"/>
              </a:lnSpc>
              <a:spcBef>
                <a:spcPts val="3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Mentored 5000+ students &amp; professionals across India for career guidance, Job Search, Open Source, Cloud Native</a:t>
            </a:r>
          </a:p>
          <a:p>
            <a:pPr marL="214313" indent="-228600" defTabSz="914400">
              <a:lnSpc>
                <a:spcPct val="90000"/>
              </a:lnSpc>
              <a:spcBef>
                <a:spcPts val="3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Arial"/>
              </a:rPr>
              <a:t>Enjoys photography, Acting, Teaching, Trekking</a:t>
            </a:r>
          </a:p>
          <a:p>
            <a:pPr indent="-228600" defTabSz="914400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person sitt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06EED13A-1E03-5635-F794-798E3D57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" r="6534" b="2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594869" y="1032859"/>
            <a:ext cx="3057345" cy="271966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get started with open 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1EFDB-B017-0D15-1263-62AE4A7362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770" y="1310513"/>
            <a:ext cx="4646225" cy="2985199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06625" y="611248"/>
            <a:ext cx="349093" cy="43607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70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991" y="4705755"/>
            <a:ext cx="851535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01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482247" y="4185043"/>
            <a:ext cx="8179506" cy="8365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5100" dirty="0"/>
              <a:t>GSOC Timeline</a:t>
            </a:r>
          </a:p>
        </p:txBody>
      </p: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0DFB40E-B23B-868F-E1B3-BA28FDBAE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07" y="0"/>
            <a:ext cx="3288207" cy="4185042"/>
          </a:xfrm>
          <a:prstGeom prst="rect">
            <a:avLst/>
          </a:prstGeom>
        </p:spPr>
      </p:pic>
      <p:pic>
        <p:nvPicPr>
          <p:cNvPr id="4" name="Picture 3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A49A7876-3300-8DB4-48C3-4A8513EF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3288207" cy="418504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6D5CFC-828F-DDBD-4CAB-D1587ED2A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329" y="1645239"/>
            <a:ext cx="2666671" cy="926511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4334029"/>
            <a:ext cx="685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19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1424700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418041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28650" y="190047"/>
            <a:ext cx="7886700" cy="9549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chose an GSOC Organization &amp; project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3391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BF3749-001B-7FCA-A57C-735219C10C95}"/>
              </a:ext>
            </a:extLst>
          </p:cNvPr>
          <p:cNvSpPr/>
          <p:nvPr/>
        </p:nvSpPr>
        <p:spPr>
          <a:xfrm>
            <a:off x="628650" y="1410176"/>
            <a:ext cx="2458585" cy="761382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profile on GSOC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9F8AB1-33CC-34B3-BDAC-1D4A51D20A2B}"/>
              </a:ext>
            </a:extLst>
          </p:cNvPr>
          <p:cNvSpPr/>
          <p:nvPr/>
        </p:nvSpPr>
        <p:spPr>
          <a:xfrm>
            <a:off x="590138" y="3893423"/>
            <a:ext cx="2458585" cy="7613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ideas page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195B08-3EB4-DC1A-BFC4-A3CFBF99D2F8}"/>
              </a:ext>
            </a:extLst>
          </p:cNvPr>
          <p:cNvSpPr/>
          <p:nvPr/>
        </p:nvSpPr>
        <p:spPr>
          <a:xfrm>
            <a:off x="3445652" y="1410176"/>
            <a:ext cx="2458585" cy="7613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project/Org based on skills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EDBF2-F392-D809-4D3A-8430C30E78EC}"/>
              </a:ext>
            </a:extLst>
          </p:cNvPr>
          <p:cNvSpPr/>
          <p:nvPr/>
        </p:nvSpPr>
        <p:spPr>
          <a:xfrm>
            <a:off x="6262654" y="1411803"/>
            <a:ext cx="2458585" cy="7613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community channels &amp; introduce yourself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678828-58C6-CE36-550E-EEE5D7684300}"/>
              </a:ext>
            </a:extLst>
          </p:cNvPr>
          <p:cNvSpPr/>
          <p:nvPr/>
        </p:nvSpPr>
        <p:spPr>
          <a:xfrm>
            <a:off x="628650" y="2653969"/>
            <a:ext cx="2458585" cy="761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through community &amp; contribution guidelines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EAE49C-7B26-840F-9E07-4ABB078809D3}"/>
              </a:ext>
            </a:extLst>
          </p:cNvPr>
          <p:cNvSpPr/>
          <p:nvPr/>
        </p:nvSpPr>
        <p:spPr>
          <a:xfrm>
            <a:off x="6247691" y="2641072"/>
            <a:ext cx="2458585" cy="761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project locally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7D1031-C6D8-A70D-3B5D-2BB28EF426A2}"/>
              </a:ext>
            </a:extLst>
          </p:cNvPr>
          <p:cNvSpPr/>
          <p:nvPr/>
        </p:nvSpPr>
        <p:spPr>
          <a:xfrm>
            <a:off x="3445650" y="3915854"/>
            <a:ext cx="2458585" cy="7613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easy good first issues &amp; start working on idea side by side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58B3A-F43B-DCF9-3293-23ED016E024C}"/>
              </a:ext>
            </a:extLst>
          </p:cNvPr>
          <p:cNvSpPr/>
          <p:nvPr/>
        </p:nvSpPr>
        <p:spPr>
          <a:xfrm>
            <a:off x="6286202" y="3885515"/>
            <a:ext cx="2458585" cy="7613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 &amp; help others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22215D-DA59-9DBF-3849-8D7A3CB15D26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3087235" y="1790867"/>
            <a:ext cx="3584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DDE60F-3719-9BE7-6FC8-9D5516369ECE}"/>
              </a:ext>
            </a:extLst>
          </p:cNvPr>
          <p:cNvCxnSpPr>
            <a:cxnSpLocks/>
          </p:cNvCxnSpPr>
          <p:nvPr/>
        </p:nvCxnSpPr>
        <p:spPr>
          <a:xfrm>
            <a:off x="5904237" y="1796333"/>
            <a:ext cx="3584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33C00AC-0388-B1F5-AD17-20CFCEB02D01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4434553" y="-403425"/>
            <a:ext cx="480784" cy="563400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AA093A6-E12A-7136-11AD-65304510DBE1}"/>
              </a:ext>
            </a:extLst>
          </p:cNvPr>
          <p:cNvCxnSpPr>
            <a:cxnSpLocks/>
          </p:cNvCxnSpPr>
          <p:nvPr/>
        </p:nvCxnSpPr>
        <p:spPr>
          <a:xfrm rot="5400000">
            <a:off x="4419590" y="833431"/>
            <a:ext cx="480784" cy="563400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7157E8-0024-B263-FF47-8C91E5370892}"/>
              </a:ext>
            </a:extLst>
          </p:cNvPr>
          <p:cNvCxnSpPr>
            <a:cxnSpLocks/>
          </p:cNvCxnSpPr>
          <p:nvPr/>
        </p:nvCxnSpPr>
        <p:spPr>
          <a:xfrm>
            <a:off x="3087234" y="3026751"/>
            <a:ext cx="3584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EBBC6-E41F-C2D6-73F7-18D876CF06C6}"/>
              </a:ext>
            </a:extLst>
          </p:cNvPr>
          <p:cNvCxnSpPr>
            <a:cxnSpLocks/>
          </p:cNvCxnSpPr>
          <p:nvPr/>
        </p:nvCxnSpPr>
        <p:spPr>
          <a:xfrm>
            <a:off x="5904237" y="3026751"/>
            <a:ext cx="3584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302451-7F1F-AD0A-0988-1BE13BA4FDE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048723" y="4296545"/>
            <a:ext cx="396927" cy="9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748BCC2-585B-EDE6-79F7-822BF846B8E9}"/>
              </a:ext>
            </a:extLst>
          </p:cNvPr>
          <p:cNvSpPr/>
          <p:nvPr/>
        </p:nvSpPr>
        <p:spPr>
          <a:xfrm>
            <a:off x="3430689" y="2563087"/>
            <a:ext cx="2458585" cy="9487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through previous recordings. </a:t>
            </a:r>
            <a:r>
              <a:rPr lang="en-US" sz="1400" dirty="0"/>
              <a:t>Attend project meetings regularly.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9D924A-C1B9-0981-907C-297588E0ADB6}"/>
              </a:ext>
            </a:extLst>
          </p:cNvPr>
          <p:cNvCxnSpPr>
            <a:cxnSpLocks/>
          </p:cNvCxnSpPr>
          <p:nvPr/>
        </p:nvCxnSpPr>
        <p:spPr>
          <a:xfrm>
            <a:off x="5927785" y="4305705"/>
            <a:ext cx="3584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12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1424700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418041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28650" y="190047"/>
            <a:ext cx="7886700" cy="9549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Contribute to The 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Palisadoes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Foundation &amp; 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PEcAN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project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3391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780F-07F6-106F-CC88-776B6A36DD60}"/>
              </a:ext>
            </a:extLst>
          </p:cNvPr>
          <p:cNvSpPr txBox="1"/>
          <p:nvPr/>
        </p:nvSpPr>
        <p:spPr>
          <a:xfrm>
            <a:off x="628650" y="1858518"/>
            <a:ext cx="7886700" cy="27706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b="1" i="0" dirty="0">
                <a:effectLst/>
              </a:rPr>
              <a:t>The </a:t>
            </a:r>
            <a:r>
              <a:rPr lang="en-US" sz="1200" b="1" i="0" dirty="0" err="1">
                <a:effectLst/>
              </a:rPr>
              <a:t>Palisadoes</a:t>
            </a:r>
            <a:r>
              <a:rPr lang="en-US" sz="1200" b="1" i="0" dirty="0">
                <a:effectLst/>
              </a:rPr>
              <a:t> Foundation 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dirty="0"/>
              <a:t>	- </a:t>
            </a:r>
            <a:r>
              <a:rPr lang="en-US" sz="1200" b="0" i="0" dirty="0">
                <a:effectLst/>
              </a:rPr>
              <a:t>Ideas page : </a:t>
            </a:r>
            <a:r>
              <a:rPr lang="en-US" sz="1200" b="0" i="0" dirty="0">
                <a:effectLst/>
                <a:hlinkClick r:id="rId3"/>
              </a:rPr>
              <a:t>https://docs.talawa.io/docs/internships/internship-ideas/</a:t>
            </a:r>
            <a:endParaRPr lang="en-US" sz="12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dirty="0"/>
              <a:t>	- Application template : </a:t>
            </a:r>
            <a:r>
              <a:rPr lang="en-US" sz="1200" dirty="0">
                <a:hlinkClick r:id="rId4"/>
              </a:rPr>
              <a:t>https://docs.talawa.io/docs/internships/internship-application-template/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b="0" i="0" dirty="0">
                <a:effectLst/>
              </a:rPr>
              <a:t>	- Selection Criteria : </a:t>
            </a:r>
            <a:r>
              <a:rPr lang="en-US" sz="1200" b="0" i="0" dirty="0">
                <a:effectLst/>
                <a:hlinkClick r:id="rId5"/>
              </a:rPr>
              <a:t>https://docs.talawa.io/docs/internships/internship-selection-criteria</a:t>
            </a:r>
            <a:endParaRPr lang="en-US" sz="12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dirty="0"/>
              <a:t>	- GSOD Page : </a:t>
            </a:r>
            <a:r>
              <a:rPr lang="en-US" sz="1200" dirty="0">
                <a:hlinkClick r:id="rId6"/>
              </a:rPr>
              <a:t>https://docs.talawa.io/docs/internships/gsod/gsod-ideas</a:t>
            </a:r>
            <a:endParaRPr lang="en-US" sz="12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b="1" dirty="0" err="1"/>
              <a:t>PEcAN</a:t>
            </a:r>
            <a:r>
              <a:rPr lang="en-US" sz="1200" b="1" dirty="0"/>
              <a:t> Project 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dirty="0"/>
              <a:t>	- Ideas page : </a:t>
            </a:r>
            <a:r>
              <a:rPr lang="en-US" sz="1200" dirty="0">
                <a:hlinkClick r:id="rId7"/>
              </a:rPr>
              <a:t>https://pecanproject.github.io/gsoc_ideas.html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b="0" i="0" dirty="0">
                <a:effectLst/>
              </a:rPr>
              <a:t>	- Contribution Guide : </a:t>
            </a:r>
            <a:r>
              <a:rPr lang="en-US" sz="1200" b="0" i="0" dirty="0">
                <a:effectLst/>
                <a:hlinkClick r:id="rId8"/>
              </a:rPr>
              <a:t>https://pecanproject.github.io/gsoc.html</a:t>
            </a:r>
            <a:endParaRPr lang="en-US" sz="12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dirty="0"/>
              <a:t>	- Tutorials : </a:t>
            </a:r>
            <a:r>
              <a:rPr lang="en-US" sz="1200" dirty="0">
                <a:hlinkClick r:id="rId9"/>
              </a:rPr>
              <a:t>https://pecanproject.github.io/tutorials.html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 sz="12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1200" b="1" dirty="0"/>
              <a:t>Sample GSOC Proposal : </a:t>
            </a:r>
            <a:r>
              <a:rPr lang="en-US" sz="1200" dirty="0">
                <a:hlinkClick r:id="rId10"/>
              </a:rPr>
              <a:t>https://drive.google.com/file/d/1fEE04i0f5yKs25W4-HYth7ni0eerqSCU/view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811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64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02831" y="829505"/>
            <a:ext cx="7912519" cy="88719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Do’s AND DON’TS</a:t>
            </a:r>
          </a:p>
        </p:txBody>
      </p:sp>
      <p:cxnSp>
        <p:nvCxnSpPr>
          <p:cNvPr id="77" name="Straight Connector 66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58" y="604852"/>
            <a:ext cx="5927792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1D780F-07F6-106F-CC88-776B6A36DD60}"/>
              </a:ext>
            </a:extLst>
          </p:cNvPr>
          <p:cNvSpPr txBox="1"/>
          <p:nvPr/>
        </p:nvSpPr>
        <p:spPr>
          <a:xfrm>
            <a:off x="602831" y="1949210"/>
            <a:ext cx="7912519" cy="2758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Patience is the key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Be Curious, responsive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Build welcoming and helping community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Be humble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Avoid overcommitment and over communication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Appreciate and respect others – They are also Humans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Find a good mentor or group of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Every contribution matters – irrespective of the lines of code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Documentation, meetups, teaching, maintaining community is also part of Open-Source contribution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Start small to go big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Do proper research – Go through readme.md, contributing.md, recorded sessions and attend meetings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Share your learnings with others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>
                    <a:alpha val="80000"/>
                  </a:schemeClr>
                </a:solidFill>
              </a:rPr>
              <a:t>Experiment, try, fail, fail again, fail better</a:t>
            </a:r>
          </a:p>
        </p:txBody>
      </p:sp>
      <p:grpSp>
        <p:nvGrpSpPr>
          <p:cNvPr id="78" name="Group 68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41168" y="1744061"/>
            <a:ext cx="349093" cy="654113"/>
            <a:chOff x="11388224" y="2325422"/>
            <a:chExt cx="465458" cy="872153"/>
          </a:xfrm>
        </p:grpSpPr>
        <p:sp>
          <p:nvSpPr>
            <p:cNvPr id="79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9199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26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524785" y="264870"/>
            <a:ext cx="5318475" cy="67393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2600" dirty="0">
                <a:solidFill>
                  <a:srgbClr val="FFFFFF"/>
                </a:solidFill>
              </a:rPr>
              <a:t>GSOC Certificate &amp; mentor review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9458D6-678A-3726-8E7E-972245E6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11" y="1865239"/>
            <a:ext cx="3848316" cy="2539887"/>
          </a:xfrm>
          <a:prstGeom prst="rect">
            <a:avLst/>
          </a:prstGeom>
        </p:spPr>
      </p:pic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774C411-5C87-C119-92E4-A120A6F4E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873" y="1671325"/>
            <a:ext cx="3848316" cy="29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26CAD-F01E-3217-41E6-BD6255D5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73" y="491346"/>
            <a:ext cx="3460439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/>
              <a:t>TESTIMONIALS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5228" cy="2425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533" y="54864"/>
            <a:ext cx="884223" cy="174721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C78821-ADBC-A7B3-7AB3-4DE10DDF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877" y="673450"/>
            <a:ext cx="4190207" cy="111040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5488"/>
            <a:ext cx="455228" cy="2718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18F4065-A625-D1F0-9568-9E31BC03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3" y="2698528"/>
            <a:ext cx="4190206" cy="2168431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9F751A8-D0AA-1C69-526F-973E93D06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78" y="3196115"/>
            <a:ext cx="4190207" cy="117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48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7a7a56d430_0_0"/>
          <p:cNvSpPr txBox="1">
            <a:spLocks noGrp="1"/>
          </p:cNvSpPr>
          <p:nvPr>
            <p:ph type="title"/>
          </p:nvPr>
        </p:nvSpPr>
        <p:spPr>
          <a:xfrm>
            <a:off x="482247" y="3428412"/>
            <a:ext cx="8179506" cy="8365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SzPct val="111111"/>
            </a:pPr>
            <a: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Balancing between interest and office work</a:t>
            </a:r>
            <a:b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EA75E75-9CAE-4A85-CDBC-DEDF40E02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1" b="6"/>
          <a:stretch/>
        </p:blipFill>
        <p:spPr>
          <a:xfrm>
            <a:off x="241221" y="240383"/>
            <a:ext cx="2846070" cy="2948233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8AB4BBC-F2F3-9F46-B942-A282ACC8CB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" r="6" b="6"/>
          <a:stretch/>
        </p:blipFill>
        <p:spPr>
          <a:xfrm>
            <a:off x="3148788" y="240383"/>
            <a:ext cx="2846070" cy="294823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EEBCB1B-C38F-82B2-AFB0-F426A2D32B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7" r="9630" b="4"/>
          <a:stretch/>
        </p:blipFill>
        <p:spPr>
          <a:xfrm>
            <a:off x="6056356" y="240383"/>
            <a:ext cx="2846070" cy="2948233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4334029"/>
            <a:ext cx="6858000" cy="0"/>
          </a:xfrm>
          <a:prstGeom prst="line">
            <a:avLst/>
          </a:prstGeom>
          <a:ln w="19050">
            <a:solidFill>
              <a:srgbClr val="48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8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26CAD-F01E-3217-41E6-BD6255D5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" y="304181"/>
            <a:ext cx="3751326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700"/>
              <a:t>TESTIMONIALS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90238" y="803877"/>
            <a:ext cx="766094" cy="685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CFDF3A4-28FC-8763-11F6-7DCE5B82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25" y="1568321"/>
            <a:ext cx="3162587" cy="3154680"/>
          </a:xfrm>
          <a:prstGeom prst="rect">
            <a:avLst/>
          </a:prstGeom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C1DFACF-FB40-8FD7-FB3A-49CEDD2B4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56" y="1609189"/>
            <a:ext cx="4073652" cy="30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24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ands holding each other's wrists and interlinked to form a circle">
            <a:extLst>
              <a:ext uri="{FF2B5EF4-FFF2-40B4-BE49-F238E27FC236}">
                <a16:creationId xmlns:a16="http://schemas.microsoft.com/office/drawing/2014/main" id="{2E4C49C1-55E5-BEE6-2F8A-82C8E58A6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26CAD-F01E-3217-41E6-BD6255D5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4400"/>
              <a:t>Community Links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0DF97733-B948-F72C-1206-AA1FC1D0E866}"/>
              </a:ext>
            </a:extLst>
          </p:cNvPr>
          <p:cNvSpPr txBox="1"/>
          <p:nvPr/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>
                <a:effectLst/>
              </a:rPr>
              <a:t>Docker Pune Slack - </a:t>
            </a:r>
            <a:r>
              <a:rPr lang="en-US" b="0" i="0">
                <a:solidFill>
                  <a:srgbClr val="FFFF0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https://lnkd.in/dyV7VDK6</a:t>
            </a:r>
            <a:br>
              <a:rPr lang="en-US" b="0" i="0">
                <a:effectLst/>
              </a:rPr>
            </a:br>
            <a:r>
              <a:rPr lang="en-US" b="0" i="0">
                <a:effectLst/>
              </a:rPr>
              <a:t>Docker Pune LinkedIn group - </a:t>
            </a:r>
            <a:r>
              <a:rPr lang="en-US" b="0" i="0">
                <a:solidFill>
                  <a:srgbClr val="FFFF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https://lnkd.in/dDZdJRV7</a:t>
            </a:r>
            <a:endParaRPr lang="en-US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>
                <a:effectLst/>
              </a:rPr>
              <a:t>Docker Pune meet-up group - </a:t>
            </a:r>
            <a:r>
              <a:rPr lang="en-US" b="0" i="0">
                <a:solidFill>
                  <a:srgbClr val="FFFF0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https://lnkd.in/dJhqR8Cj</a:t>
            </a:r>
            <a:br>
              <a:rPr lang="en-US" b="0" i="0">
                <a:solidFill>
                  <a:srgbClr val="FFFF00"/>
                </a:solidFill>
                <a:effectLst/>
              </a:rPr>
            </a:br>
            <a:endParaRPr lang="en-US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>
                <a:effectLst/>
              </a:rPr>
              <a:t>CNCF Pune meetup group - </a:t>
            </a:r>
            <a:r>
              <a:rPr lang="en-US" b="0" i="0">
                <a:solidFill>
                  <a:srgbClr val="FFFF00"/>
                </a:solidFill>
                <a:effectLst/>
              </a:rPr>
              <a:t>https://community.cncf.io/pune/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PEcAN Project Slack - </a:t>
            </a:r>
            <a:r>
              <a:rPr lang="en-US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https://pecanproject.github.io/contact.html</a:t>
            </a:r>
            <a:endParaRPr lang="en-US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The Palisadoes Foundation Slack - </a:t>
            </a:r>
            <a:r>
              <a:rPr lang="en-US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https://www.palisadoes.org/slack/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84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4;p3">
            <a:extLst>
              <a:ext uri="{FF2B5EF4-FFF2-40B4-BE49-F238E27FC236}">
                <a16:creationId xmlns:a16="http://schemas.microsoft.com/office/drawing/2014/main" id="{AD73D417-5F95-5E97-9A0F-6438D7680592}"/>
              </a:ext>
            </a:extLst>
          </p:cNvPr>
          <p:cNvSpPr txBox="1"/>
          <p:nvPr/>
        </p:nvSpPr>
        <p:spPr>
          <a:xfrm>
            <a:off x="2967347" y="309436"/>
            <a:ext cx="3202574" cy="36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When not doing technical work</a:t>
            </a:r>
          </a:p>
          <a:p>
            <a:pPr>
              <a:spcBef>
                <a:spcPts val="300"/>
              </a:spcBef>
            </a:pP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picture containing tree, outdoor, person, mammal&#10;&#10;Description automatically generated">
            <a:extLst>
              <a:ext uri="{FF2B5EF4-FFF2-40B4-BE49-F238E27FC236}">
                <a16:creationId xmlns:a16="http://schemas.microsoft.com/office/drawing/2014/main" id="{FCC2B766-9EC9-ED2B-EB33-0252DAF2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26872" y="2893858"/>
            <a:ext cx="2375173" cy="1859076"/>
          </a:xfrm>
          <a:prstGeom prst="rect">
            <a:avLst/>
          </a:prstGeom>
        </p:spPr>
      </p:pic>
      <p:pic>
        <p:nvPicPr>
          <p:cNvPr id="7" name="Picture 6" descr="A picture containing outdoor, grass, person, vegetable&#10;&#10;Description automatically generated">
            <a:extLst>
              <a:ext uri="{FF2B5EF4-FFF2-40B4-BE49-F238E27FC236}">
                <a16:creationId xmlns:a16="http://schemas.microsoft.com/office/drawing/2014/main" id="{D3AD4EE8-6993-A792-3576-B895CB35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22963"/>
            <a:ext cx="1936569" cy="2588019"/>
          </a:xfrm>
          <a:prstGeom prst="rect">
            <a:avLst/>
          </a:prstGeom>
        </p:spPr>
      </p:pic>
      <p:pic>
        <p:nvPicPr>
          <p:cNvPr id="9" name="Picture 8" descr="A person squatting in a field of plants&#10;&#10;Description automatically generated with medium confidence">
            <a:extLst>
              <a:ext uri="{FF2B5EF4-FFF2-40B4-BE49-F238E27FC236}">
                <a16:creationId xmlns:a16="http://schemas.microsoft.com/office/drawing/2014/main" id="{26B8B7E2-FA01-D775-E6F8-10EB67E39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183" y="671310"/>
            <a:ext cx="2915914" cy="2082063"/>
          </a:xfrm>
          <a:prstGeom prst="rect">
            <a:avLst/>
          </a:prstGeom>
        </p:spPr>
      </p:pic>
      <p:pic>
        <p:nvPicPr>
          <p:cNvPr id="11" name="Picture 10" descr="A picture containing outdoor, ground, plant, garden&#10;&#10;Description automatically generated">
            <a:extLst>
              <a:ext uri="{FF2B5EF4-FFF2-40B4-BE49-F238E27FC236}">
                <a16:creationId xmlns:a16="http://schemas.microsoft.com/office/drawing/2014/main" id="{5A007189-0E99-048B-CC10-D96119317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568" y="2635809"/>
            <a:ext cx="3202574" cy="2382982"/>
          </a:xfrm>
          <a:prstGeom prst="rect">
            <a:avLst/>
          </a:prstGeom>
        </p:spPr>
      </p:pic>
      <p:pic>
        <p:nvPicPr>
          <p:cNvPr id="13" name="Picture 12" descr="A person standing next to a tractor&#10;&#10;Description automatically generated with medium confidence">
            <a:extLst>
              <a:ext uri="{FF2B5EF4-FFF2-40B4-BE49-F238E27FC236}">
                <a16:creationId xmlns:a16="http://schemas.microsoft.com/office/drawing/2014/main" id="{BF584DC0-A2A2-43BF-EEC0-A3F4402A4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787" y="671309"/>
            <a:ext cx="2866970" cy="1964500"/>
          </a:xfrm>
          <a:prstGeom prst="rect">
            <a:avLst/>
          </a:prstGeom>
        </p:spPr>
      </p:pic>
      <p:pic>
        <p:nvPicPr>
          <p:cNvPr id="15" name="Picture 14" descr="A picture containing tree, sky, outdoor, cow&#10;&#10;Description automatically generated">
            <a:extLst>
              <a:ext uri="{FF2B5EF4-FFF2-40B4-BE49-F238E27FC236}">
                <a16:creationId xmlns:a16="http://schemas.microsoft.com/office/drawing/2014/main" id="{6B96DAE8-EBCB-A2D3-669E-9FF778C2C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9141" y="669476"/>
            <a:ext cx="2145777" cy="4345465"/>
          </a:xfrm>
          <a:prstGeom prst="rect">
            <a:avLst/>
          </a:prstGeom>
        </p:spPr>
      </p:pic>
      <p:pic>
        <p:nvPicPr>
          <p:cNvPr id="17" name="Picture 16" descr="A person standing in a field&#10;&#10;Description automatically generated with low confidence">
            <a:extLst>
              <a:ext uri="{FF2B5EF4-FFF2-40B4-BE49-F238E27FC236}">
                <a16:creationId xmlns:a16="http://schemas.microsoft.com/office/drawing/2014/main" id="{9FEFFB18-1F9E-4DA9-5042-731B6FA6E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918" y="669476"/>
            <a:ext cx="1859081" cy="196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EFB-03BD-E141-0263-51E982DC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CONNECT WITH ME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7BA321E-D239-77C1-6F69-0DC038FA6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40" y="1152475"/>
            <a:ext cx="3155660" cy="315566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C7CC14-5ACA-59D3-003D-2DA49FFAD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01" y="1257776"/>
            <a:ext cx="507980" cy="5079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75F616-56D7-16BE-EDEF-C1111C6E9B12}"/>
              </a:ext>
            </a:extLst>
          </p:cNvPr>
          <p:cNvSpPr txBox="1">
            <a:spLocks/>
          </p:cNvSpPr>
          <p:nvPr/>
        </p:nvSpPr>
        <p:spPr>
          <a:xfrm>
            <a:off x="311700" y="1317355"/>
            <a:ext cx="4694253" cy="2243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r>
              <a:rPr lang="en-US" sz="1700" dirty="0"/>
              <a:t>                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-US" sz="1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sagar-utekar/</a:t>
            </a:r>
            <a:endParaRPr lang="en-US" sz="1400" dirty="0">
              <a:solidFill>
                <a:srgbClr val="C00000"/>
              </a:solidFill>
            </a:endParaRPr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endParaRPr lang="en-US" sz="1700" dirty="0"/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r>
              <a:rPr lang="en-US" sz="1700" dirty="0"/>
              <a:t>               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</a:t>
            </a:r>
            <a:r>
              <a:rPr lang="en-US" sz="1400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me_sagar_utekar</a:t>
            </a:r>
            <a:endParaRPr lang="en-US" sz="1400" dirty="0">
              <a:solidFill>
                <a:srgbClr val="C00000"/>
              </a:solidFill>
            </a:endParaRPr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endParaRPr lang="en-US" sz="1400" dirty="0"/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r>
              <a:rPr lang="en-US" sz="1700" dirty="0"/>
              <a:t>                </a:t>
            </a:r>
            <a:r>
              <a:rPr lang="en-US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400" dirty="0">
                <a:solidFill>
                  <a:srgbClr val="C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Sagar2366</a:t>
            </a:r>
            <a:endParaRPr lang="en-US" sz="1700" b="1" dirty="0">
              <a:solidFill>
                <a:srgbClr val="C00000"/>
              </a:solidFill>
            </a:endParaRPr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endParaRPr lang="en-US" sz="1700" dirty="0"/>
          </a:p>
          <a:p>
            <a:pPr marL="114300" indent="0">
              <a:spcAft>
                <a:spcPts val="600"/>
              </a:spcAft>
              <a:buFont typeface="Wingdings" pitchFamily="2" charset="2"/>
              <a:buNone/>
            </a:pPr>
            <a:endParaRPr lang="en-US" sz="1700" dirty="0"/>
          </a:p>
        </p:txBody>
      </p:sp>
      <p:pic>
        <p:nvPicPr>
          <p:cNvPr id="8" name="Picture 7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15F316BD-B47D-63C4-D719-3F17DD1BF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963" y="2119601"/>
            <a:ext cx="578677" cy="5786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ECFD74-AD96-37B2-D065-07E50CC8F8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205" y="2902236"/>
            <a:ext cx="578676" cy="5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64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wall, indoor&#10;&#10;Description automatically generated">
            <a:extLst>
              <a:ext uri="{FF2B5EF4-FFF2-40B4-BE49-F238E27FC236}">
                <a16:creationId xmlns:a16="http://schemas.microsoft.com/office/drawing/2014/main" id="{A0479875-2B58-1735-D674-17F335608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50EFB-03BD-E141-0263-51E982DC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41771"/>
            <a:ext cx="6858000" cy="2175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38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D3F61FD-392E-3839-C720-F91E6C43C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404" r="16684" b="1"/>
          <a:stretch/>
        </p:blipFill>
        <p:spPr>
          <a:xfrm>
            <a:off x="20" y="765"/>
            <a:ext cx="9143980" cy="5141969"/>
          </a:xfrm>
          <a:prstGeom prst="rect">
            <a:avLst/>
          </a:prstGeom>
        </p:spPr>
      </p:pic>
      <p:sp>
        <p:nvSpPr>
          <p:cNvPr id="4" name="Google Shape;294;p3">
            <a:extLst>
              <a:ext uri="{FF2B5EF4-FFF2-40B4-BE49-F238E27FC236}">
                <a16:creationId xmlns:a16="http://schemas.microsoft.com/office/drawing/2014/main" id="{AD73D417-5F95-5E97-9A0F-6438D7680592}"/>
              </a:ext>
            </a:extLst>
          </p:cNvPr>
          <p:cNvSpPr txBox="1"/>
          <p:nvPr/>
        </p:nvSpPr>
        <p:spPr>
          <a:xfrm>
            <a:off x="540744" y="1456021"/>
            <a:ext cx="3369340" cy="181432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ym typeface="Arial"/>
              </a:rPr>
              <a:t>Workshops</a:t>
            </a:r>
          </a:p>
          <a:p>
            <a:pPr indent="-2286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>
              <a:sym typeface="Arial"/>
            </a:endParaRP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2211" y="147832"/>
            <a:ext cx="1515618" cy="151561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group of children in a classroom&#10;&#10;Description automatically generated with medium confidence">
            <a:extLst>
              <a:ext uri="{FF2B5EF4-FFF2-40B4-BE49-F238E27FC236}">
                <a16:creationId xmlns:a16="http://schemas.microsoft.com/office/drawing/2014/main" id="{53A85240-3B62-8E69-1CAC-DF29D8A72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2" r="22698" b="1"/>
          <a:stretch/>
        </p:blipFill>
        <p:spPr>
          <a:xfrm>
            <a:off x="4285655" y="271276"/>
            <a:ext cx="1268730" cy="126873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3" name="Freeform: Shape 2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199" y="0"/>
            <a:ext cx="3057801" cy="2583946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1071" y="1913058"/>
            <a:ext cx="2304288" cy="230428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group of people in a room&#10;&#10;Description automatically generated">
            <a:extLst>
              <a:ext uri="{FF2B5EF4-FFF2-40B4-BE49-F238E27FC236}">
                <a16:creationId xmlns:a16="http://schemas.microsoft.com/office/drawing/2014/main" id="{F2604711-8EEE-D1E0-24BB-56E2B46AA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4" r="29478" b="3"/>
          <a:stretch/>
        </p:blipFill>
        <p:spPr>
          <a:xfrm>
            <a:off x="4414515" y="2036502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5" name="Picture 4" descr="A person standing in front of a chalkboard&#10;&#10;Description automatically generated">
            <a:extLst>
              <a:ext uri="{FF2B5EF4-FFF2-40B4-BE49-F238E27FC236}">
                <a16:creationId xmlns:a16="http://schemas.microsoft.com/office/drawing/2014/main" id="{A54E7E87-9662-3269-8056-25E6C81BC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55" r="22685"/>
          <a:stretch/>
        </p:blipFill>
        <p:spPr>
          <a:xfrm>
            <a:off x="6208968" y="1"/>
            <a:ext cx="2935032" cy="2461177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5" name="Freeform: Shape 2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9871" y="3453063"/>
            <a:ext cx="3210834" cy="1690435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oup of people posing for a photo in front of a projector screen&#10;&#10;Description automatically generated">
            <a:extLst>
              <a:ext uri="{FF2B5EF4-FFF2-40B4-BE49-F238E27FC236}">
                <a16:creationId xmlns:a16="http://schemas.microsoft.com/office/drawing/2014/main" id="{9B9CC92D-D575-F871-3F23-61DF08B226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506" r="5" b="5"/>
          <a:stretch/>
        </p:blipFill>
        <p:spPr>
          <a:xfrm>
            <a:off x="1363960" y="3577152"/>
            <a:ext cx="2962656" cy="1566346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6277" y="2975121"/>
            <a:ext cx="2504969" cy="2168379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person and a child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305EA3B7-A468-B311-8A78-C6F2FD5695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98" r="32450" b="-3"/>
          <a:stretch/>
        </p:blipFill>
        <p:spPr>
          <a:xfrm>
            <a:off x="6757062" y="3098659"/>
            <a:ext cx="2384184" cy="2044841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8084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4;p3">
            <a:extLst>
              <a:ext uri="{FF2B5EF4-FFF2-40B4-BE49-F238E27FC236}">
                <a16:creationId xmlns:a16="http://schemas.microsoft.com/office/drawing/2014/main" id="{AD73D417-5F95-5E97-9A0F-6438D7680592}"/>
              </a:ext>
            </a:extLst>
          </p:cNvPr>
          <p:cNvSpPr txBox="1"/>
          <p:nvPr/>
        </p:nvSpPr>
        <p:spPr>
          <a:xfrm>
            <a:off x="3588503" y="262498"/>
            <a:ext cx="2252361" cy="36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Meetups and events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person giving a presentation to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C8240C88-6BE2-F44B-BA47-CC64B8A7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00" y="2578897"/>
            <a:ext cx="3786419" cy="1980992"/>
          </a:xfrm>
          <a:prstGeom prst="rect">
            <a:avLst/>
          </a:prstGeom>
        </p:spPr>
      </p:pic>
      <p:pic>
        <p:nvPicPr>
          <p:cNvPr id="10" name="Picture 9" descr="A person standing at a podium&#10;&#10;Description automatically generated with medium confidence">
            <a:extLst>
              <a:ext uri="{FF2B5EF4-FFF2-40B4-BE49-F238E27FC236}">
                <a16:creationId xmlns:a16="http://schemas.microsoft.com/office/drawing/2014/main" id="{397145C9-B243-1A48-F54E-0A8F41F3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608"/>
            <a:ext cx="2263807" cy="1707935"/>
          </a:xfrm>
          <a:prstGeom prst="rect">
            <a:avLst/>
          </a:prstGeom>
        </p:spPr>
      </p:pic>
      <p:pic>
        <p:nvPicPr>
          <p:cNvPr id="20" name="Picture 19" descr="A person standing next to a podium&#10;&#10;Description automatically generated">
            <a:extLst>
              <a:ext uri="{FF2B5EF4-FFF2-40B4-BE49-F238E27FC236}">
                <a16:creationId xmlns:a16="http://schemas.microsoft.com/office/drawing/2014/main" id="{90A4A57A-9E14-725C-0E82-28A74434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28" y="633397"/>
            <a:ext cx="3995017" cy="1952291"/>
          </a:xfrm>
          <a:prstGeom prst="rect">
            <a:avLst/>
          </a:prstGeom>
        </p:spPr>
      </p:pic>
      <p:pic>
        <p:nvPicPr>
          <p:cNvPr id="22" name="Picture 2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4C76653-C7E1-B824-4EB7-738B89142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807" y="633397"/>
            <a:ext cx="2470847" cy="3926492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3FD13B52-7D5B-46EC-4C6B-EBA2FF4D9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683" y="626606"/>
            <a:ext cx="2149584" cy="3933283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1428D9F-149F-FA9F-2C31-2E327C9EA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" y="2341332"/>
            <a:ext cx="2263808" cy="22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628650" y="628649"/>
            <a:ext cx="3143250" cy="40040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on the Agenda ?</a:t>
            </a:r>
          </a:p>
        </p:txBody>
      </p: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3976749" y="628649"/>
            <a:ext cx="4538601" cy="40040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What is Open-Source Software ?</a:t>
            </a:r>
          </a:p>
          <a:p>
            <a:pPr indent="-228600" defTabSz="914400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/>
              <a:t>Benefits of Open-Source contribution</a:t>
            </a:r>
          </a:p>
          <a:p>
            <a:pPr indent="-228600" defTabSz="914400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/>
              <a:t>Open-Source Myths</a:t>
            </a:r>
          </a:p>
          <a:p>
            <a:pPr indent="-228600" defTabSz="914400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/>
              <a:t>Roles in typical Open-Source project</a:t>
            </a:r>
          </a:p>
          <a:p>
            <a:pPr indent="-228600" defTabSz="914400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/>
              <a:t>Open-Source communities &amp; events</a:t>
            </a:r>
          </a:p>
          <a:p>
            <a:pPr indent="-228600" defTabSz="914400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/>
              <a:t>GSoC mentor and mentee experience</a:t>
            </a:r>
          </a:p>
          <a:p>
            <a:pPr indent="-228600" defTabSz="914400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/>
              <a:t>How to chose an Open-Source project</a:t>
            </a:r>
          </a:p>
          <a:p>
            <a:pPr indent="-228600" defTabSz="914400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/>
              <a:t>How to get started with Open Source </a:t>
            </a:r>
          </a:p>
          <a:p>
            <a:pPr indent="-228600" defTabSz="914400">
              <a:lnSpc>
                <a:spcPct val="90000"/>
              </a:lnSpc>
              <a:spcBef>
                <a:spcPts val="1333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/>
              <a:t>Do’s and Don'ts </a:t>
            </a:r>
          </a:p>
          <a:p>
            <a:pPr marL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266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BE55128E-7607-5C97-6250-79235C8DDB64}"/>
              </a:ext>
            </a:extLst>
          </p:cNvPr>
          <p:cNvSpPr txBox="1"/>
          <p:nvPr/>
        </p:nvSpPr>
        <p:spPr>
          <a:xfrm>
            <a:off x="909245" y="2181272"/>
            <a:ext cx="6779533" cy="78095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spcBef>
                <a:spcPts val="599"/>
              </a:spcBef>
            </a:pPr>
            <a:r>
              <a:rPr lang="en-US" b="1" spc="-1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Amazon Ember Light"/>
                <a:cs typeface="Arial" panose="020B0604020202020204" pitchFamily="34" charset="0"/>
              </a:rPr>
              <a:t>Q5. Have you heard about Open Source and GSoC before ?</a:t>
            </a:r>
            <a:endParaRPr lang="en-US" b="1" spc="-1" dirty="0">
              <a:solidFill>
                <a:schemeClr val="accent1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ction Button: Custom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D4A373-B642-F482-4CBD-9076FF87F2C6}"/>
              </a:ext>
            </a:extLst>
          </p:cNvPr>
          <p:cNvSpPr/>
          <p:nvPr/>
        </p:nvSpPr>
        <p:spPr>
          <a:xfrm>
            <a:off x="1651000" y="3103597"/>
            <a:ext cx="1676854" cy="674525"/>
          </a:xfrm>
          <a:prstGeom prst="actionButtonBlank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sp>
        <p:nvSpPr>
          <p:cNvPr id="8" name="Action Button: Custom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A52D2B9-3A36-EE6E-6DDC-66D3345BD1FE}"/>
              </a:ext>
            </a:extLst>
          </p:cNvPr>
          <p:cNvSpPr/>
          <p:nvPr/>
        </p:nvSpPr>
        <p:spPr>
          <a:xfrm>
            <a:off x="5816148" y="3103597"/>
            <a:ext cx="1676854" cy="674524"/>
          </a:xfrm>
          <a:prstGeom prst="actionButtonBlank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69071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9C33C-820B-1960-65BC-BEABF0DA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342"/>
            <a:ext cx="9144000" cy="51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C358A-E5E6-17D5-7193-04BC662D2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4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939</Words>
  <Application>Microsoft Macintosh PowerPoint</Application>
  <PresentationFormat>On-screen Show (16:9)</PresentationFormat>
  <Paragraphs>130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Helvetica Neue Medium</vt:lpstr>
      <vt:lpstr>Wingdings</vt:lpstr>
      <vt:lpstr>Office Theme</vt:lpstr>
      <vt:lpstr>Kickstart your GSOC &amp; open-source journey !!</vt:lpstr>
      <vt:lpstr>About me</vt:lpstr>
      <vt:lpstr>PowerPoint Presentation</vt:lpstr>
      <vt:lpstr>PowerPoint Presentation</vt:lpstr>
      <vt:lpstr>PowerPoint Presentation</vt:lpstr>
      <vt:lpstr>What’s on the Agenda ?</vt:lpstr>
      <vt:lpstr>PowerPoint Presentation</vt:lpstr>
      <vt:lpstr>PowerPoint Presentation</vt:lpstr>
      <vt:lpstr>PowerPoint Presentation</vt:lpstr>
      <vt:lpstr>What is Open-Source Software ?</vt:lpstr>
      <vt:lpstr>What is Open-Source Software ?</vt:lpstr>
      <vt:lpstr>What is GSOC ?</vt:lpstr>
      <vt:lpstr>Benefits of Open-Source contribution</vt:lpstr>
      <vt:lpstr>Open-Source Myths</vt:lpstr>
      <vt:lpstr>ROLES IN TYPICAL OPEN-SOURCE PROJECT</vt:lpstr>
      <vt:lpstr>Open-Source communities &amp; events</vt:lpstr>
      <vt:lpstr>GSOC MENTOR EXPERIENCE</vt:lpstr>
      <vt:lpstr>GSOC MENTEE EXPERIENCE</vt:lpstr>
      <vt:lpstr>How to chose an open-source project</vt:lpstr>
      <vt:lpstr>How to get started with open source</vt:lpstr>
      <vt:lpstr>GSOC Timeline</vt:lpstr>
      <vt:lpstr>How to chose an GSOC Organization &amp; project</vt:lpstr>
      <vt:lpstr>Contribute to The Palisadoes Foundation &amp; PEcAN project</vt:lpstr>
      <vt:lpstr>Do’s AND DON’TS</vt:lpstr>
      <vt:lpstr>GSOC Certificate &amp; mentor review</vt:lpstr>
      <vt:lpstr>TESTIMONIALS</vt:lpstr>
      <vt:lpstr>Balancing between interest and office work </vt:lpstr>
      <vt:lpstr>TESTIMONIALS</vt:lpstr>
      <vt:lpstr>Community Links</vt:lpstr>
      <vt:lpstr>CONNECT WITH ME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Kickstart your open-source journey !!</dc:title>
  <cp:lastModifiedBy>Sagar Utekar</cp:lastModifiedBy>
  <cp:revision>63</cp:revision>
  <dcterms:modified xsi:type="dcterms:W3CDTF">2023-02-16T21:04:07Z</dcterms:modified>
</cp:coreProperties>
</file>